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D122F4-9D0A-409F-B702-0AD774A3ED21}">
  <a:tblStyle styleId="{EFD122F4-9D0A-409F-B702-0AD774A3ED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81" d="100"/>
          <a:sy n="81" d="100"/>
        </p:scale>
        <p:origin x="89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7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98151-BDAF-45A1-89F8-2FC755541B6E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184DE-2C9E-4075-9B05-A2176EB2C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92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7059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53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00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697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70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55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778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672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22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865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720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809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74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2043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631450" y="3803500"/>
            <a:ext cx="7913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Shape 10"/>
          <p:cNvSpPr txBox="1">
            <a:spLocks noGrp="1"/>
          </p:cNvSpPr>
          <p:nvPr>
            <p:ph type="ctrTitle" hasCustomPrompt="1"/>
          </p:nvPr>
        </p:nvSpPr>
        <p:spPr>
          <a:xfrm>
            <a:off x="559500" y="302525"/>
            <a:ext cx="5404800" cy="1911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Slide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Title</a:t>
            </a: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 hasCustomPrompt="1"/>
          </p:nvPr>
        </p:nvSpPr>
        <p:spPr>
          <a:xfrm>
            <a:off x="559503" y="2214125"/>
            <a:ext cx="5404800" cy="124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Slide subtitle</a:t>
            </a:r>
            <a:endParaRPr dirty="0"/>
          </a:p>
        </p:txBody>
      </p:sp>
      <p:pic>
        <p:nvPicPr>
          <p:cNvPr id="13" name="Shape 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90050" y="4163100"/>
            <a:ext cx="681399" cy="5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45" y="4292152"/>
            <a:ext cx="1044303" cy="34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4" y="3801785"/>
            <a:ext cx="3098325" cy="1211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 hasCustomPrompt="1"/>
          </p:nvPr>
        </p:nvSpPr>
        <p:spPr>
          <a:xfrm>
            <a:off x="1255050" y="1304850"/>
            <a:ext cx="6610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20430"/>
              </a:buClr>
              <a:buSzPts val="9600"/>
              <a:buNone/>
              <a:defRPr sz="9600">
                <a:solidFill>
                  <a:srgbClr val="C2043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 hasCustomPrompt="1"/>
          </p:nvPr>
        </p:nvSpPr>
        <p:spPr>
          <a:xfrm>
            <a:off x="1254900" y="2919450"/>
            <a:ext cx="6610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1143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tabLst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marL="457200" marR="0" lvl="0" indent="-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tabLst/>
              <a:defRPr/>
            </a:pPr>
            <a:r>
              <a:rPr lang="en-US" dirty="0" smtClean="0"/>
              <a:t>Slide text</a:t>
            </a:r>
            <a:endParaRPr lang="en-US" dirty="0"/>
          </a:p>
          <a:p>
            <a:pPr marL="457200" marR="0" lvl="0" indent="-34290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tabLst/>
              <a:defRPr/>
            </a:pPr>
            <a:endParaRPr lang="en-US" dirty="0" smtClean="0"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152850" y="4555875"/>
            <a:ext cx="374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62" name="Shape 62"/>
          <p:cNvCxnSpPr/>
          <p:nvPr/>
        </p:nvCxnSpPr>
        <p:spPr>
          <a:xfrm>
            <a:off x="1254900" y="4752675"/>
            <a:ext cx="6634200" cy="0"/>
          </a:xfrm>
          <a:prstGeom prst="straightConnector1">
            <a:avLst/>
          </a:prstGeom>
          <a:noFill/>
          <a:ln w="19050" cap="flat" cmpd="sng">
            <a:solidFill>
              <a:srgbClr val="C2043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6" y="3575825"/>
            <a:ext cx="829424" cy="133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152850" y="4555875"/>
            <a:ext cx="374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66" name="Shape 66"/>
          <p:cNvCxnSpPr/>
          <p:nvPr/>
        </p:nvCxnSpPr>
        <p:spPr>
          <a:xfrm>
            <a:off x="1254900" y="4752675"/>
            <a:ext cx="6634200" cy="0"/>
          </a:xfrm>
          <a:prstGeom prst="straightConnector1">
            <a:avLst/>
          </a:prstGeom>
          <a:noFill/>
          <a:ln w="19050" cap="flat" cmpd="sng">
            <a:solidFill>
              <a:srgbClr val="C2043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6" y="3575825"/>
            <a:ext cx="829424" cy="133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C2043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 hasCustomPrompt="1"/>
          </p:nvPr>
        </p:nvSpPr>
        <p:spPr>
          <a:xfrm>
            <a:off x="1254900" y="994600"/>
            <a:ext cx="6708900" cy="28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Slide Title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1" y="3600450"/>
            <a:ext cx="792762" cy="133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 hasCustomPrompt="1"/>
          </p:nvPr>
        </p:nvSpPr>
        <p:spPr>
          <a:xfrm>
            <a:off x="1150900" y="184325"/>
            <a:ext cx="6869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 smtClean="0"/>
              <a:t>Slide Title</a:t>
            </a:r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body" idx="1" hasCustomPrompt="1"/>
          </p:nvPr>
        </p:nvSpPr>
        <p:spPr>
          <a:xfrm>
            <a:off x="1150900" y="1023750"/>
            <a:ext cx="68697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 dirty="0" smtClean="0"/>
              <a:t>Slide text</a:t>
            </a:r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152850" y="4555875"/>
            <a:ext cx="374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1254900" y="4752675"/>
            <a:ext cx="6634200" cy="0"/>
          </a:xfrm>
          <a:prstGeom prst="straightConnector1">
            <a:avLst/>
          </a:prstGeom>
          <a:noFill/>
          <a:ln w="19050" cap="flat" cmpd="sng">
            <a:solidFill>
              <a:srgbClr val="C2043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6" y="3575825"/>
            <a:ext cx="829424" cy="133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 hasCustomPrompt="1"/>
          </p:nvPr>
        </p:nvSpPr>
        <p:spPr>
          <a:xfrm>
            <a:off x="1150900" y="184325"/>
            <a:ext cx="6869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 smtClean="0"/>
              <a:t>Slide Title</a:t>
            </a:r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 hasCustomPrompt="1"/>
          </p:nvPr>
        </p:nvSpPr>
        <p:spPr>
          <a:xfrm>
            <a:off x="1152525" y="987225"/>
            <a:ext cx="3333600" cy="3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r>
              <a:rPr lang="en-US" dirty="0" smtClean="0"/>
              <a:t>Slide text</a:t>
            </a: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body" idx="2" hasCustomPrompt="1"/>
          </p:nvPr>
        </p:nvSpPr>
        <p:spPr>
          <a:xfrm>
            <a:off x="4673900" y="987225"/>
            <a:ext cx="3333600" cy="3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r>
              <a:rPr lang="en-US" dirty="0" smtClean="0"/>
              <a:t>Slide text</a:t>
            </a:r>
            <a:endParaRPr lang="en-US" dirty="0"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152850" y="4555875"/>
            <a:ext cx="374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1254900" y="4752675"/>
            <a:ext cx="6634200" cy="0"/>
          </a:xfrm>
          <a:prstGeom prst="straightConnector1">
            <a:avLst/>
          </a:prstGeom>
          <a:noFill/>
          <a:ln w="19050" cap="flat" cmpd="sng">
            <a:solidFill>
              <a:srgbClr val="C2043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6" y="3575825"/>
            <a:ext cx="829424" cy="133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152850" y="4555875"/>
            <a:ext cx="374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1254900" y="4752675"/>
            <a:ext cx="6634200" cy="0"/>
          </a:xfrm>
          <a:prstGeom prst="straightConnector1">
            <a:avLst/>
          </a:prstGeom>
          <a:noFill/>
          <a:ln w="19050" cap="flat" cmpd="sng">
            <a:solidFill>
              <a:srgbClr val="C2043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Shape 35"/>
          <p:cNvSpPr txBox="1">
            <a:spLocks noGrp="1"/>
          </p:cNvSpPr>
          <p:nvPr>
            <p:ph type="title" hasCustomPrompt="1"/>
          </p:nvPr>
        </p:nvSpPr>
        <p:spPr>
          <a:xfrm>
            <a:off x="1150900" y="184325"/>
            <a:ext cx="6869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 smtClean="0"/>
              <a:t>Slide Title</a:t>
            </a:r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6" y="3575825"/>
            <a:ext cx="829424" cy="133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 hasCustomPrompt="1"/>
          </p:nvPr>
        </p:nvSpPr>
        <p:spPr>
          <a:xfrm>
            <a:off x="1152525" y="332725"/>
            <a:ext cx="3027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 dirty="0" smtClean="0"/>
              <a:t>Slide Title</a:t>
            </a:r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 hasCustomPrompt="1"/>
          </p:nvPr>
        </p:nvSpPr>
        <p:spPr>
          <a:xfrm>
            <a:off x="1152650" y="1242925"/>
            <a:ext cx="3027600" cy="314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r>
              <a:rPr lang="en-US" dirty="0" smtClean="0"/>
              <a:t>Slide text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152850" y="4555875"/>
            <a:ext cx="374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C2043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1000">
                <a:solidFill>
                  <a:srgbClr val="C2043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1000">
                <a:solidFill>
                  <a:srgbClr val="C2043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1000">
                <a:solidFill>
                  <a:srgbClr val="C2043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1000">
                <a:solidFill>
                  <a:srgbClr val="C2043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1000">
                <a:solidFill>
                  <a:srgbClr val="C2043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1000">
                <a:solidFill>
                  <a:srgbClr val="C2043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1000">
                <a:solidFill>
                  <a:srgbClr val="C2043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1000">
                <a:solidFill>
                  <a:srgbClr val="C2043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1254900" y="4752675"/>
            <a:ext cx="6634200" cy="0"/>
          </a:xfrm>
          <a:prstGeom prst="straightConnector1">
            <a:avLst/>
          </a:prstGeom>
          <a:noFill/>
          <a:ln w="19050" cap="flat" cmpd="sng">
            <a:solidFill>
              <a:srgbClr val="C2043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6" y="3575825"/>
            <a:ext cx="829424" cy="133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C2043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 hasCustomPrompt="1"/>
          </p:nvPr>
        </p:nvSpPr>
        <p:spPr>
          <a:xfrm>
            <a:off x="1254900" y="279750"/>
            <a:ext cx="6634200" cy="42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Slide Title</a:t>
            </a:r>
            <a:endParaRPr dirty="0"/>
          </a:p>
        </p:txBody>
      </p:sp>
      <p:cxnSp>
        <p:nvCxnSpPr>
          <p:cNvPr id="45" name="Shape 45"/>
          <p:cNvCxnSpPr/>
          <p:nvPr/>
        </p:nvCxnSpPr>
        <p:spPr>
          <a:xfrm>
            <a:off x="1254900" y="4752675"/>
            <a:ext cx="6634200" cy="0"/>
          </a:xfrm>
          <a:prstGeom prst="straightConnector1">
            <a:avLst/>
          </a:prstGeom>
          <a:noFill/>
          <a:ln w="19050" cap="flat" cmpd="sng">
            <a:solidFill>
              <a:srgbClr val="C2043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1" y="3600450"/>
            <a:ext cx="792762" cy="1336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rgbClr val="C204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 hasCustomPrompt="1"/>
          </p:nvPr>
        </p:nvSpPr>
        <p:spPr>
          <a:xfrm>
            <a:off x="1262900" y="1397350"/>
            <a:ext cx="30477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C20430"/>
              </a:buClr>
              <a:buSzPts val="3600"/>
              <a:buNone/>
              <a:defRPr sz="3600">
                <a:solidFill>
                  <a:srgbClr val="C2043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rPr lang="en-US" dirty="0" smtClean="0"/>
              <a:t>Slide</a:t>
            </a:r>
            <a:br>
              <a:rPr lang="en-US" dirty="0" smtClean="0"/>
            </a:br>
            <a:r>
              <a:rPr lang="en-US" dirty="0" smtClean="0"/>
              <a:t>Title</a:t>
            </a:r>
            <a:endParaRPr dirty="0"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 hasCustomPrompt="1"/>
          </p:nvPr>
        </p:nvSpPr>
        <p:spPr>
          <a:xfrm>
            <a:off x="1262900" y="2735373"/>
            <a:ext cx="30477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tabLst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None/>
              <a:tabLst/>
              <a:defRPr/>
            </a:pPr>
            <a:r>
              <a:rPr lang="en-US" dirty="0" smtClean="0"/>
              <a:t>Slide subtitle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2" hasCustomPrompt="1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1143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tabLst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tabLst/>
              <a:defRPr/>
            </a:pPr>
            <a:r>
              <a:rPr lang="en-US" dirty="0" smtClean="0"/>
              <a:t>Slide text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152850" y="4555875"/>
            <a:ext cx="374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6" y="3575825"/>
            <a:ext cx="829424" cy="133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 hasCustomPrompt="1"/>
          </p:nvPr>
        </p:nvSpPr>
        <p:spPr>
          <a:xfrm>
            <a:off x="1262899" y="4226025"/>
            <a:ext cx="7453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tabLst/>
              <a:defRPr sz="1200"/>
            </a:lvl1pPr>
          </a:lstStyle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tabLst/>
              <a:defRPr/>
            </a:pPr>
            <a:r>
              <a:rPr lang="en-US" dirty="0" smtClean="0"/>
              <a:t>Slide text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152850" y="4555875"/>
            <a:ext cx="374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buNone/>
              <a:defRPr sz="1000">
                <a:solidFill>
                  <a:srgbClr val="C2043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1254900" y="4752675"/>
            <a:ext cx="6634200" cy="0"/>
          </a:xfrm>
          <a:prstGeom prst="straightConnector1">
            <a:avLst/>
          </a:prstGeom>
          <a:noFill/>
          <a:ln w="19050" cap="flat" cmpd="sng">
            <a:solidFill>
              <a:srgbClr val="C2043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26" y="3575825"/>
            <a:ext cx="829424" cy="133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50900" y="184325"/>
            <a:ext cx="68697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C20430"/>
              </a:buClr>
              <a:buSzPts val="3000"/>
              <a:buFont typeface="Montserrat"/>
              <a:buNone/>
              <a:defRPr sz="3000" b="1">
                <a:solidFill>
                  <a:srgbClr val="C2043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50900" y="1023750"/>
            <a:ext cx="6869700" cy="3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Montserrat" charset="0"/>
          <a:cs typeface="Montserrat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043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559500" y="302525"/>
            <a:ext cx="5404800" cy="19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+mj-lt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559503" y="2214125"/>
            <a:ext cx="5404800" cy="12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262899" y="4226025"/>
            <a:ext cx="7453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255050" y="1304850"/>
            <a:ext cx="6610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254900" y="2919450"/>
            <a:ext cx="6610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254900" y="994600"/>
            <a:ext cx="6708900" cy="28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150900" y="184325"/>
            <a:ext cx="6869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150900" y="1023750"/>
            <a:ext cx="68697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150900" y="184325"/>
            <a:ext cx="6869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152525" y="987225"/>
            <a:ext cx="3333600" cy="3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+mj-lt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4673900" y="987225"/>
            <a:ext cx="3333600" cy="35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150900" y="184325"/>
            <a:ext cx="6869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+mj-lt"/>
              </a:rPr>
              <a:t>Пример</a:t>
            </a:r>
            <a:r>
              <a:rPr lang="ru" dirty="0"/>
              <a:t> графика</a:t>
            </a:r>
            <a:endParaRPr dirty="0"/>
          </a:p>
        </p:txBody>
      </p:sp>
      <p:pic>
        <p:nvPicPr>
          <p:cNvPr id="97" name="Shape 9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800" y="1046225"/>
            <a:ext cx="5664324" cy="35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150900" y="184325"/>
            <a:ext cx="68697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>
                <a:latin typeface="+mj-lt"/>
              </a:rPr>
              <a:t>Example table</a:t>
            </a:r>
            <a:endParaRPr dirty="0"/>
          </a:p>
        </p:txBody>
      </p:sp>
      <p:graphicFrame>
        <p:nvGraphicFramePr>
          <p:cNvPr id="103" name="Shape 103"/>
          <p:cNvGraphicFramePr/>
          <p:nvPr>
            <p:extLst>
              <p:ext uri="{D42A27DB-BD31-4B8C-83A1-F6EECF244321}">
                <p14:modId xmlns:p14="http://schemas.microsoft.com/office/powerpoint/2010/main" val="3488175236"/>
              </p:ext>
            </p:extLst>
          </p:nvPr>
        </p:nvGraphicFramePr>
        <p:xfrm>
          <a:off x="1262800" y="1331185"/>
          <a:ext cx="5045550" cy="2773125"/>
        </p:xfrm>
        <a:graphic>
          <a:graphicData uri="http://schemas.openxmlformats.org/drawingml/2006/table">
            <a:tbl>
              <a:tblPr>
                <a:noFill/>
                <a:tableStyleId>{EFD122F4-9D0A-409F-B702-0AD774A3ED21}</a:tableStyleId>
              </a:tblPr>
              <a:tblGrid>
                <a:gridCol w="1681850"/>
                <a:gridCol w="1681850"/>
                <a:gridCol w="1681850"/>
              </a:tblGrid>
              <a:tr h="5981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+mj-lt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043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rgbClr val="FFFFFF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Period 1</a:t>
                      </a:r>
                      <a:endParaRPr sz="1100" dirty="0">
                        <a:solidFill>
                          <a:srgbClr val="FFFFFF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043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FFFFFF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Period 2</a:t>
                      </a:r>
                      <a:endParaRPr sz="1100">
                        <a:solidFill>
                          <a:srgbClr val="FFFFFF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0430"/>
                    </a:solidFill>
                  </a:tcPr>
                </a:tc>
              </a:tr>
              <a:tr h="54375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rgbClr val="C20430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Team 1</a:t>
                      </a:r>
                      <a:endParaRPr sz="1100" dirty="0">
                        <a:solidFill>
                          <a:srgbClr val="C20430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434343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>
                        <a:solidFill>
                          <a:srgbClr val="434343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434343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89</a:t>
                      </a:r>
                      <a:endParaRPr sz="1100">
                        <a:solidFill>
                          <a:srgbClr val="434343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54375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C20430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Team 2</a:t>
                      </a:r>
                      <a:endParaRPr sz="1100">
                        <a:solidFill>
                          <a:srgbClr val="C20430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434343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36</a:t>
                      </a:r>
                      <a:endParaRPr sz="1100">
                        <a:solidFill>
                          <a:srgbClr val="434343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434343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100">
                        <a:solidFill>
                          <a:srgbClr val="434343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54375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C20430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Team 3</a:t>
                      </a:r>
                      <a:endParaRPr sz="1100">
                        <a:solidFill>
                          <a:srgbClr val="C20430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434343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1100">
                        <a:solidFill>
                          <a:srgbClr val="434343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434343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37</a:t>
                      </a:r>
                      <a:endParaRPr sz="1100">
                        <a:solidFill>
                          <a:srgbClr val="434343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54375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C20430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Team 4</a:t>
                      </a:r>
                      <a:endParaRPr sz="1100">
                        <a:solidFill>
                          <a:srgbClr val="C20430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rgbClr val="434343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38</a:t>
                      </a:r>
                      <a:endParaRPr sz="1100">
                        <a:solidFill>
                          <a:srgbClr val="434343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dirty="0">
                          <a:solidFill>
                            <a:srgbClr val="434343"/>
                          </a:solidFill>
                          <a:latin typeface="+mj-lt"/>
                          <a:ea typeface="Roboto"/>
                          <a:cs typeface="Roboto"/>
                          <a:sym typeface="Roboto"/>
                        </a:rPr>
                        <a:t>63</a:t>
                      </a:r>
                      <a:endParaRPr sz="1100" dirty="0">
                        <a:solidFill>
                          <a:srgbClr val="434343"/>
                        </a:solidFill>
                        <a:latin typeface="+mj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152525" y="332725"/>
            <a:ext cx="3027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>
                <a:latin typeface="+mj-lt"/>
              </a:rPr>
              <a:t>How to place a photo</a:t>
            </a:r>
            <a:endParaRPr sz="2400" dirty="0">
              <a:latin typeface="+mj-lt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152650" y="1242925"/>
            <a:ext cx="3027600" cy="31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1400" dirty="0">
                <a:latin typeface="+mj-lt"/>
              </a:rPr>
              <a:t>The photo is aligned to the top of the title and the bottom of this text box, it is the same width as the text block.</a:t>
            </a:r>
            <a:endParaRPr sz="1400" dirty="0">
              <a:latin typeface="+mj-lt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l="52552" t="4067"/>
          <a:stretch/>
        </p:blipFill>
        <p:spPr>
          <a:xfrm>
            <a:off x="4976975" y="497750"/>
            <a:ext cx="2901600" cy="3892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8067825" y="511575"/>
            <a:ext cx="8709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800" dirty="0"/>
              <a:t>This is where you can insert a caption for a photo. </a:t>
            </a:r>
            <a:endParaRPr lang="ru-RU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254900" y="279750"/>
            <a:ext cx="6634200" cy="42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1262900" y="1397350"/>
            <a:ext cx="30477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+mj-lt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1262900" y="2735373"/>
            <a:ext cx="30477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+mn-lt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69</Words>
  <Application>Microsoft Office PowerPoint</Application>
  <PresentationFormat>Экран (16:9)</PresentationFormat>
  <Paragraphs>19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Lato</vt:lpstr>
      <vt:lpstr>Montserrat</vt:lpstr>
      <vt:lpstr>Raleway</vt:lpstr>
      <vt:lpstr>Roboto</vt:lpstr>
      <vt:lpstr>Swiss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графика</vt:lpstr>
      <vt:lpstr>Example table</vt:lpstr>
      <vt:lpstr>How to place a photo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Федорченко Андрей Вадимович</dc:creator>
  <cp:lastModifiedBy>Федорченко Андрей Вадимович</cp:lastModifiedBy>
  <cp:revision>10</cp:revision>
  <dcterms:modified xsi:type="dcterms:W3CDTF">2018-06-06T09:32:00Z</dcterms:modified>
</cp:coreProperties>
</file>