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4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5.xml" ContentType="application/vnd.openxmlformats-officedocument.theme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  <p:sldMasterId id="2147483867" r:id="rId2"/>
    <p:sldMasterId id="2147483899" r:id="rId3"/>
    <p:sldMasterId id="2147483931" r:id="rId4"/>
    <p:sldMasterId id="2147483803" r:id="rId5"/>
    <p:sldMasterId id="2147483967" r:id="rId6"/>
    <p:sldMasterId id="2147483974" r:id="rId7"/>
    <p:sldMasterId id="2147483976" r:id="rId8"/>
  </p:sldMasterIdLst>
  <p:notesMasterIdLst>
    <p:notesMasterId r:id="rId19"/>
  </p:notesMasterIdLst>
  <p:handoutMasterIdLst>
    <p:handoutMasterId r:id="rId20"/>
  </p:handoutMasterIdLst>
  <p:sldIdLst>
    <p:sldId id="4618" r:id="rId9"/>
    <p:sldId id="4609" r:id="rId10"/>
    <p:sldId id="4610" r:id="rId11"/>
    <p:sldId id="4611" r:id="rId12"/>
    <p:sldId id="4620" r:id="rId13"/>
    <p:sldId id="4613" r:id="rId14"/>
    <p:sldId id="4614" r:id="rId15"/>
    <p:sldId id="4624" r:id="rId16"/>
    <p:sldId id="4626" r:id="rId17"/>
    <p:sldId id="462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7E01E-E007-F1D3-D147-EF22E695EBF1}" name="Yuliana Mikhailovna Maksimova" initials="YM" userId="S::y.maksimova@gsom.spbu.ru::b68e0c0b-7447-4c74-9307-d12da6bd321f" providerId="AD"/>
  <p188:author id="{F9CF8F41-992D-754E-3AA5-8D1B9C7C24E5}" name="Гость" initials="Го" userId="S::urn:spo:anon#c481d5eed3bc4fe10e13b72875aac5c199915c3c5d4db925c90f27c1423bd09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E2D"/>
    <a:srgbClr val="D94A5E"/>
    <a:srgbClr val="006E36"/>
    <a:srgbClr val="E9ECEF"/>
    <a:srgbClr val="C31632"/>
    <a:srgbClr val="DFE4E8"/>
    <a:srgbClr val="51626F"/>
    <a:srgbClr val="90A1AE"/>
    <a:srgbClr val="BE1E2C"/>
    <a:srgbClr val="AFB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714CB9-DD2D-4576-9ED4-3237EF5E8BBD}" v="10" dt="2024-02-06T09:52:37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4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34DC23-A4FB-4685-9A83-C81E660475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E3914-4ED7-4DED-AA0B-F1540FC457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F2DEC-3B42-4300-93E6-D08C54F702B9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DF3AA-BC44-4779-ABC6-37874AA771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D24E7-72E0-4B67-9858-BBE717FBEB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37E07-54D2-4E13-BC65-A31BC093E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53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F5ED-06E7-4AAD-8CF9-72E93C4C3EF7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AE58F-56D4-42A9-8054-618EC07F0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1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40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476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Учебный план предполагает как погружение в специальность, так и возможность выбора персональной траектории обучения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66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94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Учебный план предполагает как погружение в специальность, так и возможность выбора персональной траектории обучения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93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8.svg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Layouts/_rels/slideLayout1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12.svg"/><Relationship Id="rId9" Type="http://schemas.openxmlformats.org/officeDocument/2006/relationships/image" Target="../media/image27.png"/></Relationships>
</file>

<file path=ppt/slideLayouts/_rels/slideLayout1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12.svg"/><Relationship Id="rId9" Type="http://schemas.openxmlformats.org/officeDocument/2006/relationships/image" Target="../media/image27.png"/></Relationships>
</file>

<file path=ppt/slideLayouts/_rels/slideLayout1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53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22877D-252A-49DE-A303-868FB02F3A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958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47B7F6-6E96-4A23-8581-83E0150DE0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7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7C98DA-0851-4FFB-934E-FC3DEECF95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94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8357E2-2351-4DE5-91C0-D5AE1CF26A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863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AE8708-EEED-41A3-B8ED-2E3AA85757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677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43DB84-7F83-4797-AEEB-A8A131546F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8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F0D5D80-AFE5-4D38-AC0D-23EE6514D7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540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946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15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9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45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177853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45200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043693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426681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875046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9805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466203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8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66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106416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17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72663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CB414D-AF68-4F17-8B9B-1C70E89FE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69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38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1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8473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82DE6A61-13B3-4760-A2EC-3AEE7DE12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25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8B82DE-50F1-4A3A-AB52-9FDCF1AEB9D1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6F4DD93A-7BB2-43FE-9CA6-1E9234418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6198453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758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73110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/>
              <a:t>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/>
              <a:t>Headline</a:t>
            </a:r>
            <a:br>
              <a:rPr lang="en-US"/>
            </a:br>
            <a:r>
              <a:rPr lang="en-US"/>
              <a:t>with several lines</a:t>
            </a:r>
            <a:endParaRPr lang="ru-RU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1">
            <a:extLst>
              <a:ext uri="{FF2B5EF4-FFF2-40B4-BE49-F238E27FC236}">
                <a16:creationId xmlns:a16="http://schemas.microsoft.com/office/drawing/2014/main" id="{6326D928-ED4A-4B15-899A-47C89F35C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948355E-81FE-492B-B96C-F96D26E5BE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243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/>
              <a:t>Headline</a:t>
            </a:r>
            <a:br>
              <a:rPr lang="en-US"/>
            </a:br>
            <a:r>
              <a:rPr lang="en-US"/>
              <a:t>with several lines</a:t>
            </a:r>
            <a:endParaRPr lang="ru-R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none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11">
            <a:extLst>
              <a:ext uri="{FF2B5EF4-FFF2-40B4-BE49-F238E27FC236}">
                <a16:creationId xmlns:a16="http://schemas.microsoft.com/office/drawing/2014/main" id="{5FF8DF28-A5AD-45B1-8783-E0A35EE8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75CC804-0CD4-4B89-A524-328F16D168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92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  <a:endParaRPr lang="ru-RU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Position</a:t>
            </a:r>
            <a:endParaRPr lang="ru-RU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11">
            <a:extLst>
              <a:ext uri="{FF2B5EF4-FFF2-40B4-BE49-F238E27FC236}">
                <a16:creationId xmlns:a16="http://schemas.microsoft.com/office/drawing/2014/main" id="{6B21CD8F-E1F8-4111-90E1-9251239A30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66B9984-AE22-4B5C-812E-1577743102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685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3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122175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880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endParaRPr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A8A74-8566-41AB-BE36-77E5736D8C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BE1E2D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6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91D3F-1FFB-D59D-C3D5-CCC767777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7899DB-7C8D-5E58-F327-7AD34691B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D82FA9-D360-0B16-7F18-3F50F14F19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59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43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5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20548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12" name="Shape 13">
            <a:extLst>
              <a:ext uri="{FF2B5EF4-FFF2-40B4-BE49-F238E27FC236}">
                <a16:creationId xmlns:a16="http://schemas.microsoft.com/office/drawing/2014/main" id="{B8E9EBAC-9B22-4401-B775-F0FEACB70E53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4">
            <a:extLst>
              <a:ext uri="{FF2B5EF4-FFF2-40B4-BE49-F238E27FC236}">
                <a16:creationId xmlns:a16="http://schemas.microsoft.com/office/drawing/2014/main" id="{DEB901A3-4220-482E-8BF8-C1471F6F43BC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20">
            <a:extLst>
              <a:ext uri="{FF2B5EF4-FFF2-40B4-BE49-F238E27FC236}">
                <a16:creationId xmlns:a16="http://schemas.microsoft.com/office/drawing/2014/main" id="{7BB3E188-DE52-458E-B635-0B4DACF3D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96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3" name="Shape 13">
            <a:extLst>
              <a:ext uri="{FF2B5EF4-FFF2-40B4-BE49-F238E27FC236}">
                <a16:creationId xmlns:a16="http://schemas.microsoft.com/office/drawing/2014/main" id="{7D614C1A-99BD-4F5E-872D-B12387122A6F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4">
            <a:extLst>
              <a:ext uri="{FF2B5EF4-FFF2-40B4-BE49-F238E27FC236}">
                <a16:creationId xmlns:a16="http://schemas.microsoft.com/office/drawing/2014/main" id="{390E4BAA-D84C-4704-B076-5D6B0F183722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20">
            <a:extLst>
              <a:ext uri="{FF2B5EF4-FFF2-40B4-BE49-F238E27FC236}">
                <a16:creationId xmlns:a16="http://schemas.microsoft.com/office/drawing/2014/main" id="{B6163FD7-8C19-4527-988B-5E1ED033B2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293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59" y="-1"/>
            <a:ext cx="5618607" cy="685800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blipFill>
            <a:blip r:embed="rId2"/>
            <a:srcRect/>
            <a:stretch>
              <a:fillRect l="-53838" r="-53838"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E713B6B-7936-4A25-8D94-E3340266FE91}"/>
              </a:ext>
            </a:extLst>
          </p:cNvPr>
          <p:cNvGrpSpPr/>
          <p:nvPr userDrawn="1"/>
        </p:nvGrpSpPr>
        <p:grpSpPr>
          <a:xfrm>
            <a:off x="909138" y="495215"/>
            <a:ext cx="1392518" cy="477023"/>
            <a:chOff x="909138" y="495215"/>
            <a:chExt cx="1392518" cy="477023"/>
          </a:xfrm>
        </p:grpSpPr>
        <p:pic>
          <p:nvPicPr>
            <p:cNvPr id="24" name="Graphic 14">
              <a:extLst>
                <a:ext uri="{FF2B5EF4-FFF2-40B4-BE49-F238E27FC236}">
                  <a16:creationId xmlns:a16="http://schemas.microsoft.com/office/drawing/2014/main" id="{2084ADF5-3A15-422D-9C68-B295D955D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3835"/>
            <a:stretch/>
          </p:blipFill>
          <p:spPr>
            <a:xfrm>
              <a:off x="909138" y="495215"/>
              <a:ext cx="410096" cy="477023"/>
            </a:xfrm>
            <a:prstGeom prst="rect">
              <a:avLst/>
            </a:prstGeom>
          </p:spPr>
        </p:pic>
        <p:pic>
          <p:nvPicPr>
            <p:cNvPr id="26" name="Graphic 2">
              <a:extLst>
                <a:ext uri="{FF2B5EF4-FFF2-40B4-BE49-F238E27FC236}">
                  <a16:creationId xmlns:a16="http://schemas.microsoft.com/office/drawing/2014/main" id="{B7558666-EF05-4FDF-A081-9C521804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1012"/>
            <a:stretch/>
          </p:blipFill>
          <p:spPr>
            <a:xfrm>
              <a:off x="1343659" y="498230"/>
              <a:ext cx="957997" cy="472914"/>
            </a:xfrm>
            <a:prstGeom prst="rect">
              <a:avLst/>
            </a:prstGeom>
          </p:spPr>
        </p:pic>
      </p:grp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25122FE-1B90-25F6-FCCD-8E4C58DF20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82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20" name="Shape 13">
            <a:extLst>
              <a:ext uri="{FF2B5EF4-FFF2-40B4-BE49-F238E27FC236}">
                <a16:creationId xmlns:a16="http://schemas.microsoft.com/office/drawing/2014/main" id="{BDE95AA0-EE36-4FA1-81BB-44A6AC92A029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4">
            <a:extLst>
              <a:ext uri="{FF2B5EF4-FFF2-40B4-BE49-F238E27FC236}">
                <a16:creationId xmlns:a16="http://schemas.microsoft.com/office/drawing/2014/main" id="{E32CB194-F6CC-4A30-9130-F3CF4009A573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20">
            <a:extLst>
              <a:ext uri="{FF2B5EF4-FFF2-40B4-BE49-F238E27FC236}">
                <a16:creationId xmlns:a16="http://schemas.microsoft.com/office/drawing/2014/main" id="{16E5CDF8-B7BB-46F8-AE8F-55849B6E98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17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pic>
        <p:nvPicPr>
          <p:cNvPr id="23" name="Shape 13">
            <a:extLst>
              <a:ext uri="{FF2B5EF4-FFF2-40B4-BE49-F238E27FC236}">
                <a16:creationId xmlns:a16="http://schemas.microsoft.com/office/drawing/2014/main" id="{5E24E9D2-7F94-4F36-8605-2AC78A8821B2}"/>
              </a:ext>
            </a:extLst>
          </p:cNvPr>
          <p:cNvPicPr preferRelativeResize="0"/>
          <p:nvPr userDrawn="1"/>
        </p:nvPicPr>
        <p:blipFill>
          <a:blip r:embed="rId5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4">
            <a:extLst>
              <a:ext uri="{FF2B5EF4-FFF2-40B4-BE49-F238E27FC236}">
                <a16:creationId xmlns:a16="http://schemas.microsoft.com/office/drawing/2014/main" id="{FD643456-029E-465E-85D8-BCB6EDF0CCCA}"/>
              </a:ext>
            </a:extLst>
          </p:cNvPr>
          <p:cNvPicPr preferRelativeResize="0"/>
          <p:nvPr userDrawn="1"/>
        </p:nvPicPr>
        <p:blipFill>
          <a:blip r:embed="rId7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20">
            <a:extLst>
              <a:ext uri="{FF2B5EF4-FFF2-40B4-BE49-F238E27FC236}">
                <a16:creationId xmlns:a16="http://schemas.microsoft.com/office/drawing/2014/main" id="{4F5D34B2-1DC2-4C74-ADA1-5A86EADA988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8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3" name="Shape 13">
            <a:extLst>
              <a:ext uri="{FF2B5EF4-FFF2-40B4-BE49-F238E27FC236}">
                <a16:creationId xmlns:a16="http://schemas.microsoft.com/office/drawing/2014/main" id="{6642A528-27EE-49D4-A57C-537587294082}"/>
              </a:ext>
            </a:extLst>
          </p:cNvPr>
          <p:cNvPicPr preferRelativeResize="0"/>
          <p:nvPr userDrawn="1"/>
        </p:nvPicPr>
        <p:blipFill>
          <a:blip r:embed="rId5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>
            <a:extLst>
              <a:ext uri="{FF2B5EF4-FFF2-40B4-BE49-F238E27FC236}">
                <a16:creationId xmlns:a16="http://schemas.microsoft.com/office/drawing/2014/main" id="{96ADDE04-CBA7-4AF0-B52A-DCF409F0D859}"/>
              </a:ext>
            </a:extLst>
          </p:cNvPr>
          <p:cNvPicPr preferRelativeResize="0"/>
          <p:nvPr userDrawn="1"/>
        </p:nvPicPr>
        <p:blipFill>
          <a:blip r:embed="rId7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20">
            <a:extLst>
              <a:ext uri="{FF2B5EF4-FFF2-40B4-BE49-F238E27FC236}">
                <a16:creationId xmlns:a16="http://schemas.microsoft.com/office/drawing/2014/main" id="{1A2D989A-D037-43C6-8A4F-4E4C263E92F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04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4" name="Shape 13">
            <a:extLst>
              <a:ext uri="{FF2B5EF4-FFF2-40B4-BE49-F238E27FC236}">
                <a16:creationId xmlns:a16="http://schemas.microsoft.com/office/drawing/2014/main" id="{E7B40063-79AC-4AAF-AE6D-ED577B236A8F}"/>
              </a:ext>
            </a:extLst>
          </p:cNvPr>
          <p:cNvPicPr preferRelativeResize="0"/>
          <p:nvPr userDrawn="1"/>
        </p:nvPicPr>
        <p:blipFill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917" y="541124"/>
            <a:ext cx="463526" cy="35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4">
            <a:extLst>
              <a:ext uri="{FF2B5EF4-FFF2-40B4-BE49-F238E27FC236}">
                <a16:creationId xmlns:a16="http://schemas.microsoft.com/office/drawing/2014/main" id="{2E2DDCB3-FC7E-4B48-A433-8A57D16F22FA}"/>
              </a:ext>
            </a:extLst>
          </p:cNvPr>
          <p:cNvPicPr preferRelativeResize="0"/>
          <p:nvPr userDrawn="1"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115" y="587071"/>
            <a:ext cx="710394" cy="236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20">
            <a:extLst>
              <a:ext uri="{FF2B5EF4-FFF2-40B4-BE49-F238E27FC236}">
                <a16:creationId xmlns:a16="http://schemas.microsoft.com/office/drawing/2014/main" id="{AA261E04-CEEC-42E3-A305-DA2F5C0177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27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53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45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13040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73110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20548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13040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89292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71465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28774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11509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9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532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1055" y="1288278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5857" y="1626040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89292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404438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854C4E12-2885-4767-A201-F966F9F670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4487" y="311312"/>
            <a:ext cx="1057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4740724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454E21-3345-4037-BC83-2B5871C34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9" name="Graphic 20">
            <a:extLst>
              <a:ext uri="{FF2B5EF4-FFF2-40B4-BE49-F238E27FC236}">
                <a16:creationId xmlns:a16="http://schemas.microsoft.com/office/drawing/2014/main" id="{C9059A3C-4A70-4D82-B489-AF1D36097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11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8" name="Graphic 20">
            <a:extLst>
              <a:ext uri="{FF2B5EF4-FFF2-40B4-BE49-F238E27FC236}">
                <a16:creationId xmlns:a16="http://schemas.microsoft.com/office/drawing/2014/main" id="{7D625A5B-782D-4570-AF0A-A1AEE8950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55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12" name="Graphic 20">
            <a:extLst>
              <a:ext uri="{FF2B5EF4-FFF2-40B4-BE49-F238E27FC236}">
                <a16:creationId xmlns:a16="http://schemas.microsoft.com/office/drawing/2014/main" id="{0C1B3F88-BADF-4F6F-B5CD-B12CF8BC0D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638" y="497955"/>
            <a:ext cx="1346342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3820814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81A367B6-60B5-4E40-8929-6B22881F4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4487" y="311312"/>
            <a:ext cx="1057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92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E783E3-777F-4411-9043-B5EF984FD393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8BBEB942-65F9-4051-A208-F30974EFFC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057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345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88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71465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364008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28774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11509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8B135D9-385B-4767-9EDC-E2C1057E9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55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9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532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404438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474072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454E21-3345-4037-BC83-2B5871C34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1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3820814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8B26EC-6BF9-41F6-A7D3-8CF19DC2F7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9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765BAE9C-D077-4DB1-856B-4ADD4568D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9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E783E3-777F-4411-9043-B5EF984FD393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AF739445-B6C6-445E-8317-9EB641449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58653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88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742546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94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1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07ACCA-4174-4B3C-9C79-5C2EEF603F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94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2D297F8-B114-4CAD-9727-DF0454521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29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B8AC2F-957B-40AD-8662-E23599D0F2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03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0D4B3C-FA94-4EE1-9A93-8078B466A0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102867B-B32D-4068-9090-AA2517201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29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2ECB91-AF7A-4CCA-9BC4-DFF72D60E0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0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5A0D2C-8722-4F04-BE55-5630F4B87B5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3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32EEBC3-4044-467A-A7ED-E4A6EBC53D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26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93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90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2943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85762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20712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10079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92E7B5-CBAA-4BBB-BA61-568AED13E8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8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85524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4011849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2535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82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12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07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30909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974826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F578032-4858-4A85-A6CE-C1B334B295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8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8095ACB-A51F-423F-A34B-6C92BAB7CF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1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8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1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91745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A4059312-34A3-4744-9CE7-21BE1EE10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50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FC6160-933D-499C-B287-530D279E42F6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6A6D4F4D-C871-4F62-A945-7BF14883F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120261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98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83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05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49BDE51-1414-428A-92F1-5A79B44F5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79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48BF80-820B-4E7F-8E1B-8F2FDDAB63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2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3F24B24-D372-41BC-886E-53AEC3CA42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8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7C61016-DA90-4C5D-9705-F10D9A7099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37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2F87F39-1C38-4B08-A58F-542078A7C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17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35B5FEA-67EF-4774-9AFF-BCC51952A1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343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14ECB9-5D11-448E-8565-8606AE2C46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2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18AE9A-A89C-460F-AD5B-B3CA7EEBD5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56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75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1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3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18389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036057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5A99AF-1A26-417A-B2F3-33A15DF51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04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178853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881128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469839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04393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995975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74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794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20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2537397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4EE294-1963-41DE-8495-BB193D103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27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5080079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DB0182-0900-49CB-8632-A064AA672F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43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81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31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258873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5C2C95C0-EB9D-4992-8A65-1969B31A9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12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38C7C2-B5D1-4CCE-88E7-6EF5FD003A17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CF8D0A9C-1D58-48EE-946B-F318B8192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616363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756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345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1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20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.sv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.svg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62.xml"/><Relationship Id="rId3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32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28" Type="http://schemas.openxmlformats.org/officeDocument/2006/relationships/slideLayout" Target="../slideLayouts/slideLayout165.xml"/><Relationship Id="rId36" Type="http://schemas.openxmlformats.org/officeDocument/2006/relationships/image" Target="../media/image24.svg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Relationship Id="rId27" Type="http://schemas.openxmlformats.org/officeDocument/2006/relationships/slideLayout" Target="../slideLayouts/slideLayout164.xml"/><Relationship Id="rId30" Type="http://schemas.openxmlformats.org/officeDocument/2006/relationships/slideLayout" Target="../slideLayouts/slideLayout167.xml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1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799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966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4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  <p:sldLayoutId id="2147483963" r:id="rId27"/>
    <p:sldLayoutId id="2147483894" r:id="rId28"/>
    <p:sldLayoutId id="2147483895" r:id="rId29"/>
    <p:sldLayoutId id="2147483896" r:id="rId30"/>
    <p:sldLayoutId id="2147483897" r:id="rId31"/>
    <p:sldLayoutId id="2147483898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1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64" r:id="rId27"/>
    <p:sldLayoutId id="2147483926" r:id="rId28"/>
    <p:sldLayoutId id="2147483927" r:id="rId29"/>
    <p:sldLayoutId id="2147483928" r:id="rId30"/>
    <p:sldLayoutId id="2147483929" r:id="rId31"/>
    <p:sldLayoutId id="2147483930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5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65" r:id="rId27"/>
    <p:sldLayoutId id="2147483958" r:id="rId28"/>
    <p:sldLayoutId id="2147483959" r:id="rId29"/>
    <p:sldLayoutId id="2147483960" r:id="rId30"/>
    <p:sldLayoutId id="2147483961" r:id="rId31"/>
    <p:sldLayoutId id="2147483962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headline</a:t>
            </a:r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20EF02-168D-4373-8E99-1B778954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8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0" r:id="rId2"/>
    <p:sldLayoutId id="2147483811" r:id="rId3"/>
    <p:sldLayoutId id="2147483814" r:id="rId4"/>
    <p:sldLayoutId id="2147483815" r:id="rId5"/>
    <p:sldLayoutId id="214748383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  <p:pic>
        <p:nvPicPr>
          <p:cNvPr id="8" name="Graphic 2">
            <a:extLst>
              <a:ext uri="{FF2B5EF4-FFF2-40B4-BE49-F238E27FC236}">
                <a16:creationId xmlns:a16="http://schemas.microsoft.com/office/drawing/2014/main" id="{CFC68EB6-1A8E-4859-BCAE-8991C06819B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934487" y="311312"/>
            <a:ext cx="1057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1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  <p:sldLayoutId id="2147483995" r:id="rId19"/>
    <p:sldLayoutId id="2147483996" r:id="rId20"/>
    <p:sldLayoutId id="2147483997" r:id="rId21"/>
    <p:sldLayoutId id="2147483998" r:id="rId22"/>
    <p:sldLayoutId id="2147483999" r:id="rId23"/>
    <p:sldLayoutId id="2147484000" r:id="rId24"/>
    <p:sldLayoutId id="2147484001" r:id="rId25"/>
    <p:sldLayoutId id="2147484002" r:id="rId26"/>
    <p:sldLayoutId id="2147484003" r:id="rId27"/>
    <p:sldLayoutId id="2147484004" r:id="rId28"/>
    <p:sldLayoutId id="2147484005" r:id="rId29"/>
    <p:sldLayoutId id="2147484006" r:id="rId30"/>
    <p:sldLayoutId id="2147484007" r:id="rId31"/>
    <p:sldLayoutId id="2147484008" r:id="rId32"/>
    <p:sldLayoutId id="2147483972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36.svg"/><Relationship Id="rId5" Type="http://schemas.openxmlformats.org/officeDocument/2006/relationships/image" Target="../media/image47.png"/><Relationship Id="rId10" Type="http://schemas.openxmlformats.org/officeDocument/2006/relationships/image" Target="../media/image35.png"/><Relationship Id="rId4" Type="http://schemas.openxmlformats.org/officeDocument/2006/relationships/image" Target="../media/image46.sv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D8AFEC8-0CE9-4725-80BA-15F9F4A08B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ED6516-10A6-48E9-A423-E04129D11C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01ECC-9BAF-46F3-9818-E793C3D2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7" y="4027788"/>
            <a:ext cx="6687691" cy="1384995"/>
          </a:xfrm>
        </p:spPr>
        <p:txBody>
          <a:bodyPr/>
          <a:lstStyle/>
          <a:p>
            <a:r>
              <a:rPr lang="ru-RU" sz="1500" dirty="0">
                <a:latin typeface="Inter" panose="02000503000000020004" pitchFamily="2" charset="0"/>
                <a:ea typeface="Inter" panose="02000503000000020004" pitchFamily="2" charset="0"/>
              </a:rPr>
              <a:t>Программа Бакалавриата</a:t>
            </a:r>
            <a:br>
              <a:rPr lang="ru-RU" sz="320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800" b="1" dirty="0">
                <a:latin typeface="Inter" panose="02000503000000020004" pitchFamily="2" charset="0"/>
                <a:ea typeface="Inter" panose="02000503000000020004" pitchFamily="2" charset="0"/>
              </a:rPr>
              <a:t>«Государственное </a:t>
            </a:r>
            <a:br>
              <a:rPr lang="ru-RU" sz="28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800" b="1" dirty="0">
                <a:latin typeface="Inter" panose="02000503000000020004" pitchFamily="2" charset="0"/>
                <a:ea typeface="Inter" panose="02000503000000020004" pitchFamily="2" charset="0"/>
              </a:rPr>
              <a:t>и муниципальное управление»</a:t>
            </a:r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34D8B8B-862B-4F87-BED3-304B08D7D8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36467" y="5802484"/>
            <a:ext cx="5259821" cy="166199"/>
          </a:xfrm>
        </p:spPr>
        <p:txBody>
          <a:bodyPr/>
          <a:lstStyle/>
          <a:p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29 февраля 2024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5A68E09-ED22-4B0B-89E6-AA4EA3CF7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6467" y="5503759"/>
            <a:ext cx="5259821" cy="207749"/>
          </a:xfrm>
        </p:spPr>
        <p:txBody>
          <a:bodyPr/>
          <a:lstStyle/>
          <a:p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Онлайн-презентация</a:t>
            </a:r>
          </a:p>
        </p:txBody>
      </p:sp>
      <p:cxnSp>
        <p:nvCxnSpPr>
          <p:cNvPr id="23" name="Прямая соединительная линия 30">
            <a:extLst>
              <a:ext uri="{FF2B5EF4-FFF2-40B4-BE49-F238E27FC236}">
                <a16:creationId xmlns:a16="http://schemas.microsoft.com/office/drawing/2014/main" id="{9AA89EF9-E81C-41D7-97CF-8EE1EACA052A}"/>
              </a:ext>
            </a:extLst>
          </p:cNvPr>
          <p:cNvCxnSpPr>
            <a:cxnSpLocks/>
          </p:cNvCxnSpPr>
          <p:nvPr/>
        </p:nvCxnSpPr>
        <p:spPr>
          <a:xfrm>
            <a:off x="914400" y="4145280"/>
            <a:ext cx="0" cy="182336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853CB5-B3FA-4C22-A208-E74463CB7654}"/>
              </a:ext>
            </a:extLst>
          </p:cNvPr>
          <p:cNvCxnSpPr/>
          <p:nvPr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14">
            <a:extLst>
              <a:ext uri="{FF2B5EF4-FFF2-40B4-BE49-F238E27FC236}">
                <a16:creationId xmlns:a16="http://schemas.microsoft.com/office/drawing/2014/main" id="{B6DE758E-33FA-EEDE-5E71-704A317C5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37A4B7-5780-06BB-7430-CCAD7432E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9">
            <a:extLst>
              <a:ext uri="{FF2B5EF4-FFF2-40B4-BE49-F238E27FC236}">
                <a16:creationId xmlns:a16="http://schemas.microsoft.com/office/drawing/2014/main" id="{F112F6D2-3FD8-6497-1ED7-A651786D5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1AE444BA-02B0-89C0-5A5B-4B0DA483667B}"/>
              </a:ext>
            </a:extLst>
          </p:cNvPr>
          <p:cNvSpPr/>
          <p:nvPr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Graphic 12">
            <a:extLst>
              <a:ext uri="{FF2B5EF4-FFF2-40B4-BE49-F238E27FC236}">
                <a16:creationId xmlns:a16="http://schemas.microsoft.com/office/drawing/2014/main" id="{2CEEC33A-D15F-6F67-2ABF-59EACDCE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940B90A9-95BB-9CFE-46F1-E3EB631FB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sp>
        <p:nvSpPr>
          <p:cNvPr id="18" name="Заголовок 6">
            <a:extLst>
              <a:ext uri="{FF2B5EF4-FFF2-40B4-BE49-F238E27FC236}">
                <a16:creationId xmlns:a16="http://schemas.microsoft.com/office/drawing/2014/main" id="{6ED69523-1A2B-C7C5-5D12-00630FDAE546}"/>
              </a:ext>
            </a:extLst>
          </p:cNvPr>
          <p:cNvSpPr txBox="1">
            <a:spLocks/>
          </p:cNvSpPr>
          <p:nvPr/>
        </p:nvSpPr>
        <p:spPr>
          <a:xfrm>
            <a:off x="1714500" y="3172183"/>
            <a:ext cx="8763000" cy="110799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atin typeface="Inter" panose="02000503000000020004" pitchFamily="2" charset="0"/>
                <a:ea typeface="Inter" panose="02000503000000020004" pitchFamily="2" charset="0"/>
              </a:rPr>
              <a:t>Меняйте мир </a:t>
            </a:r>
            <a:br>
              <a:rPr lang="ru-RU" sz="4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4000" b="1" dirty="0">
                <a:latin typeface="Inter" panose="02000503000000020004" pitchFamily="2" charset="0"/>
                <a:ea typeface="Inter" panose="02000503000000020004" pitchFamily="2" charset="0"/>
              </a:rPr>
              <a:t>к лучшему</a:t>
            </a:r>
            <a:endParaRPr lang="en-US" sz="40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ru-RU" sz="4000" b="1" dirty="0">
                <a:latin typeface="Inter" panose="02000503000000020004" pitchFamily="2" charset="0"/>
                <a:ea typeface="Inter" panose="02000503000000020004" pitchFamily="2" charset="0"/>
              </a:rPr>
              <a:t>вместе с нами</a:t>
            </a:r>
            <a:endParaRPr lang="ru-RU" dirty="0"/>
          </a:p>
        </p:txBody>
      </p:sp>
      <p:pic>
        <p:nvPicPr>
          <p:cNvPr id="21" name="Рисунок 3">
            <a:extLst>
              <a:ext uri="{FF2B5EF4-FFF2-40B4-BE49-F238E27FC236}">
                <a16:creationId xmlns:a16="http://schemas.microsoft.com/office/drawing/2014/main" id="{C626D6C2-C2EB-FD53-0B23-F12E5808F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3402DFBE-944B-DBE5-846D-41DAB83FCC37}"/>
              </a:ext>
            </a:extLst>
          </p:cNvPr>
          <p:cNvCxnSpPr>
            <a:cxnSpLocks/>
          </p:cNvCxnSpPr>
          <p:nvPr/>
        </p:nvCxnSpPr>
        <p:spPr>
          <a:xfrm>
            <a:off x="2887278" y="485763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56EDB23-E0D6-F8F1-EF1F-C2C881DAB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9">
            <a:extLst>
              <a:ext uri="{FF2B5EF4-FFF2-40B4-BE49-F238E27FC236}">
                <a16:creationId xmlns:a16="http://schemas.microsoft.com/office/drawing/2014/main" id="{36F9F3A1-EC28-40CE-9C60-1EFEE8632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695" y="1526415"/>
            <a:ext cx="8000305" cy="5331585"/>
          </a:xfrm>
          <a:prstGeom prst="rect">
            <a:avLst/>
          </a:prstGeom>
        </p:spPr>
      </p:pic>
      <p:sp>
        <p:nvSpPr>
          <p:cNvPr id="33" name="Rectangle 79">
            <a:extLst>
              <a:ext uri="{FF2B5EF4-FFF2-40B4-BE49-F238E27FC236}">
                <a16:creationId xmlns:a16="http://schemas.microsoft.com/office/drawing/2014/main" id="{86083E35-4196-764F-ABC9-3767D531F6BB}"/>
              </a:ext>
            </a:extLst>
          </p:cNvPr>
          <p:cNvSpPr/>
          <p:nvPr/>
        </p:nvSpPr>
        <p:spPr>
          <a:xfrm>
            <a:off x="3183558" y="1022526"/>
            <a:ext cx="2113069" cy="215444"/>
          </a:xfrm>
          <a:prstGeom prst="rect">
            <a:avLst/>
          </a:prstGeom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29BA74"/>
                </a:solidFill>
              </a14:hiddenFill>
            </a:ext>
            <a:ext uri="{91240B29-F687-4f45-9708-019B960494DF}">
              <a14:hiddenLine xmlns:a14="http://schemas.microsoft.com/office/drawing/2010/main" xmlns="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SzPct val="100000"/>
            </a:pPr>
            <a:endParaRPr lang="ru-RU" sz="1400" b="1">
              <a:solidFill>
                <a:schemeClr val="accent1"/>
              </a:solidFill>
              <a:latin typeface="Euclid Circular A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8583D54-A0FA-4C93-B0E9-143E52ED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855890" cy="637097"/>
          </a:xfrm>
        </p:spPr>
        <p:txBody>
          <a:bodyPr/>
          <a:lstStyle/>
          <a:p>
            <a:pPr lvl="0"/>
            <a:r>
              <a:rPr lang="ru-RU" sz="2300" b="1" noProof="0" dirty="0">
                <a:latin typeface="Inter" panose="02000503000000020004" pitchFamily="2" charset="0"/>
                <a:ea typeface="Inter" panose="02000503000000020004" pitchFamily="2" charset="0"/>
              </a:rPr>
              <a:t>государственное и муниципальное управление </a:t>
            </a:r>
            <a:br>
              <a:rPr lang="ru-RU" sz="2300" b="1" noProof="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noProof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подойдет тем, кого </a:t>
            </a: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интересуют</a:t>
            </a:r>
            <a:r>
              <a:rPr lang="ru-RU" sz="2300" b="1" noProof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:</a:t>
            </a:r>
            <a:endParaRPr lang="ru-RU" sz="2300" b="1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908726-8450-49BF-973A-3C20890E4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45A27642-D3FA-6D5B-D56B-5B64473CA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18" name="Group 34">
            <a:extLst>
              <a:ext uri="{FF2B5EF4-FFF2-40B4-BE49-F238E27FC236}">
                <a16:creationId xmlns:a16="http://schemas.microsoft.com/office/drawing/2014/main" id="{6FC5917E-393D-4E27-9813-16DA9287E279}"/>
              </a:ext>
            </a:extLst>
          </p:cNvPr>
          <p:cNvGrpSpPr/>
          <p:nvPr/>
        </p:nvGrpSpPr>
        <p:grpSpPr>
          <a:xfrm>
            <a:off x="658813" y="1266793"/>
            <a:ext cx="4886849" cy="4784004"/>
            <a:chOff x="1092200" y="2328650"/>
            <a:chExt cx="4886849" cy="3845459"/>
          </a:xfrm>
        </p:grpSpPr>
        <p:sp>
          <p:nvSpPr>
            <p:cNvPr id="20" name="Rounded Rectangle 76">
              <a:extLst>
                <a:ext uri="{FF2B5EF4-FFF2-40B4-BE49-F238E27FC236}">
                  <a16:creationId xmlns:a16="http://schemas.microsoft.com/office/drawing/2014/main" id="{3E3AE3AC-0884-4648-BFB9-9ACA5FC19114}"/>
                </a:ext>
              </a:extLst>
            </p:cNvPr>
            <p:cNvSpPr/>
            <p:nvPr/>
          </p:nvSpPr>
          <p:spPr>
            <a:xfrm>
              <a:off x="1092200" y="2328650"/>
              <a:ext cx="4735072" cy="3834901"/>
            </a:xfrm>
            <a:prstGeom prst="roundRect">
              <a:avLst>
                <a:gd name="adj" fmla="val 906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72000" rIns="72000" bIns="71442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600"/>
                </a:spcAft>
              </a:pPr>
              <a:r>
                <a:rPr lang="ru-RU" sz="1400" b="1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pic>
          <p:nvPicPr>
            <p:cNvPr id="21" name="Рисунок 82">
              <a:extLst>
                <a:ext uri="{FF2B5EF4-FFF2-40B4-BE49-F238E27FC236}">
                  <a16:creationId xmlns:a16="http://schemas.microsoft.com/office/drawing/2014/main" id="{939F342A-FCB4-4CCF-9E47-BE44D0A13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2513" t="-2515" r="16543" b="25352"/>
            <a:stretch/>
          </p:blipFill>
          <p:spPr>
            <a:xfrm>
              <a:off x="3188024" y="3658558"/>
              <a:ext cx="2791025" cy="2515551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842608" y="1435206"/>
            <a:ext cx="4551276" cy="4413760"/>
            <a:chOff x="901415" y="1671212"/>
            <a:chExt cx="5092415" cy="441376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47272FA-8054-48E0-A5CA-E837FA66822D}"/>
                </a:ext>
              </a:extLst>
            </p:cNvPr>
            <p:cNvCxnSpPr>
              <a:cxnSpLocks/>
            </p:cNvCxnSpPr>
            <p:nvPr/>
          </p:nvCxnSpPr>
          <p:spPr>
            <a:xfrm>
              <a:off x="914411" y="2378436"/>
              <a:ext cx="4860774" cy="0"/>
            </a:xfrm>
            <a:prstGeom prst="line">
              <a:avLst/>
            </a:prstGeom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A96E98A-7511-4C94-A858-169AA5D51985}"/>
                </a:ext>
              </a:extLst>
            </p:cNvPr>
            <p:cNvCxnSpPr>
              <a:cxnSpLocks/>
            </p:cNvCxnSpPr>
            <p:nvPr/>
          </p:nvCxnSpPr>
          <p:spPr>
            <a:xfrm>
              <a:off x="914411" y="3720221"/>
              <a:ext cx="4860774" cy="0"/>
            </a:xfrm>
            <a:prstGeom prst="line">
              <a:avLst/>
            </a:prstGeom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8B50084-E6ED-408A-AF2D-287B31BC6880}"/>
                </a:ext>
              </a:extLst>
            </p:cNvPr>
            <p:cNvCxnSpPr>
              <a:cxnSpLocks/>
            </p:cNvCxnSpPr>
            <p:nvPr/>
          </p:nvCxnSpPr>
          <p:spPr>
            <a:xfrm>
              <a:off x="901415" y="5226183"/>
              <a:ext cx="4860774" cy="0"/>
            </a:xfrm>
            <a:prstGeom prst="line">
              <a:avLst/>
            </a:prstGeom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34C4BA-C967-4318-BBBE-88AFCF06B3E2}"/>
                </a:ext>
              </a:extLst>
            </p:cNvPr>
            <p:cNvSpPr txBox="1"/>
            <p:nvPr/>
          </p:nvSpPr>
          <p:spPr>
            <a:xfrm>
              <a:off x="1903694" y="5503274"/>
              <a:ext cx="3825432" cy="5816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 sz="1400" kern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  <a:t>Карьера в GR-департаментах российских и международных компаний</a:t>
              </a:r>
              <a:endParaRPr lang="ru-RU" sz="1400" ker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070F83-3C69-4B3A-8AD0-E04213416F61}"/>
                </a:ext>
              </a:extLst>
            </p:cNvPr>
            <p:cNvSpPr txBox="1"/>
            <p:nvPr/>
          </p:nvSpPr>
          <p:spPr>
            <a:xfrm>
              <a:off x="1903694" y="1754076"/>
              <a:ext cx="3825433" cy="3877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 sz="1400" kern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  <a:t>Вопросы устойчивого развития </a:t>
              </a:r>
              <a:br>
                <a:rPr lang="ru-RU" sz="1400" kern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</a:br>
              <a:r>
                <a:rPr lang="ru-RU" sz="1400" kern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  <a:t>и повышения качества жизни</a:t>
              </a:r>
              <a:endParaRPr lang="ru-RU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2CAF31-F47C-4E9F-8296-DF67D540D425}"/>
                </a:ext>
              </a:extLst>
            </p:cNvPr>
            <p:cNvSpPr txBox="1"/>
            <p:nvPr/>
          </p:nvSpPr>
          <p:spPr>
            <a:xfrm>
              <a:off x="1903694" y="2637177"/>
              <a:ext cx="4090136" cy="7755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 sz="1400" kern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  <a:t>Работа в организациях </a:t>
              </a:r>
              <a:br>
                <a:rPr lang="ru-RU" sz="1400" kern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</a:br>
              <a:r>
                <a:rPr lang="ru-RU" sz="1400" kern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  <a:t>общественного сектора, некоммерческих организациях, социальном предпринимательстве</a:t>
              </a:r>
              <a:endParaRPr lang="ru-RU" sz="14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5C26C0F-46F2-4EF0-80A8-39EBE30CA34C}"/>
                </a:ext>
              </a:extLst>
            </p:cNvPr>
            <p:cNvSpPr txBox="1"/>
            <p:nvPr/>
          </p:nvSpPr>
          <p:spPr>
            <a:xfrm>
              <a:off x="1903694" y="4025500"/>
              <a:ext cx="3958904" cy="9694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 sz="1400" kern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  <a:t>Управление развитием территорий, работа в консалтинговых агентствах </a:t>
              </a:r>
              <a:br>
                <a:rPr lang="ru-RU" sz="1400" kern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</a:br>
              <a:r>
                <a:rPr lang="ru-RU" sz="1400" kern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lt"/>
                  <a:sym typeface="Arial"/>
                </a:rPr>
                <a:t>и проектных организациях, органах исполнительной власти различного уровня</a:t>
              </a:r>
              <a:endParaRPr lang="ru-RU" sz="1400" ker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</a:endParaRPr>
            </a:p>
          </p:txBody>
        </p:sp>
        <p:pic>
          <p:nvPicPr>
            <p:cNvPr id="10" name="Рисунок 9" descr="Город контур">
              <a:extLst>
                <a:ext uri="{FF2B5EF4-FFF2-40B4-BE49-F238E27FC236}">
                  <a16:creationId xmlns:a16="http://schemas.microsoft.com/office/drawing/2014/main" id="{ECC77A0F-C678-994B-9E81-AE3750F62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9472" y="2779072"/>
              <a:ext cx="479855" cy="479855"/>
            </a:xfrm>
            <a:prstGeom prst="rect">
              <a:avLst/>
            </a:prstGeom>
          </p:spPr>
        </p:pic>
        <p:pic>
          <p:nvPicPr>
            <p:cNvPr id="13" name="Рисунок 12" descr="Расширение бизнеса контур">
              <a:extLst>
                <a:ext uri="{FF2B5EF4-FFF2-40B4-BE49-F238E27FC236}">
                  <a16:creationId xmlns:a16="http://schemas.microsoft.com/office/drawing/2014/main" id="{507D5E90-23E1-1B4C-8C42-BE55C3839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9472" y="1671212"/>
              <a:ext cx="562199" cy="526157"/>
            </a:xfrm>
            <a:prstGeom prst="rect">
              <a:avLst/>
            </a:prstGeom>
          </p:spPr>
        </p:pic>
        <p:pic>
          <p:nvPicPr>
            <p:cNvPr id="15" name="Рисунок 14" descr="Уход контур">
              <a:extLst>
                <a:ext uri="{FF2B5EF4-FFF2-40B4-BE49-F238E27FC236}">
                  <a16:creationId xmlns:a16="http://schemas.microsoft.com/office/drawing/2014/main" id="{1B3F2FFD-02D1-EC4D-BDF4-F384BA6B1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22784" y="4176957"/>
              <a:ext cx="479855" cy="479855"/>
            </a:xfrm>
            <a:prstGeom prst="rect">
              <a:avLst/>
            </a:prstGeom>
          </p:spPr>
        </p:pic>
        <p:pic>
          <p:nvPicPr>
            <p:cNvPr id="19" name="Рисунок 18" descr="Зал заседаний контур">
              <a:extLst>
                <a:ext uri="{FF2B5EF4-FFF2-40B4-BE49-F238E27FC236}">
                  <a16:creationId xmlns:a16="http://schemas.microsoft.com/office/drawing/2014/main" id="{A269F8B5-936F-EC42-B5F1-470947E66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57863" y="5449516"/>
              <a:ext cx="635456" cy="635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10">
            <a:extLst>
              <a:ext uri="{FF2B5EF4-FFF2-40B4-BE49-F238E27FC236}">
                <a16:creationId xmlns:a16="http://schemas.microsoft.com/office/drawing/2014/main" id="{C0F8462A-0C29-EFBE-4932-C30B32EF208B}"/>
              </a:ext>
            </a:extLst>
          </p:cNvPr>
          <p:cNvSpPr/>
          <p:nvPr/>
        </p:nvSpPr>
        <p:spPr>
          <a:xfrm>
            <a:off x="6154690" y="2691487"/>
            <a:ext cx="5039999" cy="1181154"/>
          </a:xfrm>
          <a:prstGeom prst="roundRect">
            <a:avLst>
              <a:gd name="adj" fmla="val 600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Rectangle 79">
            <a:extLst>
              <a:ext uri="{FF2B5EF4-FFF2-40B4-BE49-F238E27FC236}">
                <a16:creationId xmlns:a16="http://schemas.microsoft.com/office/drawing/2014/main" id="{86083E35-4196-764F-ABC9-3767D531F6BB}"/>
              </a:ext>
            </a:extLst>
          </p:cNvPr>
          <p:cNvSpPr/>
          <p:nvPr/>
        </p:nvSpPr>
        <p:spPr>
          <a:xfrm>
            <a:off x="3183558" y="1022526"/>
            <a:ext cx="2113069" cy="215444"/>
          </a:xfrm>
          <a:prstGeom prst="rect">
            <a:avLst/>
          </a:prstGeom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29BA74"/>
                </a:solidFill>
              </a14:hiddenFill>
            </a:ext>
            <a:ext uri="{91240B29-F687-4f45-9708-019B960494DF}">
              <a14:hiddenLine xmlns:a14="http://schemas.microsoft.com/office/drawing/2010/main" xmlns="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SzPct val="100000"/>
            </a:pPr>
            <a:endParaRPr lang="ru-RU" sz="1400" b="1">
              <a:solidFill>
                <a:schemeClr val="accent1"/>
              </a:solidFill>
              <a:latin typeface="Euclid Circular A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8583D54-A0FA-4C93-B0E9-143E52ED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9232162" cy="955646"/>
          </a:xfrm>
        </p:spPr>
        <p:txBody>
          <a:bodyPr/>
          <a:lstStyle/>
          <a:p>
            <a:pPr lvl="0"/>
            <a:r>
              <a:rPr lang="ru-RU" sz="2300" b="1" noProof="0" dirty="0">
                <a:latin typeface="Inter" panose="02000503000000020004" pitchFamily="2" charset="0"/>
                <a:ea typeface="Inter" panose="02000503000000020004" pitchFamily="2" charset="0"/>
              </a:rPr>
              <a:t>Ключевое преимущество — синтез знаний </a:t>
            </a:r>
            <a:br>
              <a:rPr lang="ru-RU" sz="2300" b="1" noProof="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noProof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 области государственного и муниципального </a:t>
            </a:r>
            <a:br>
              <a:rPr lang="ru-RU" sz="2300" b="1" noProof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noProof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управления и бизнеса </a:t>
            </a:r>
            <a:endParaRPr lang="ru-RU" sz="2300" b="1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908726-8450-49BF-973A-3C20890E4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45A27642-D3FA-6D5B-D56B-5B64473CA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EE03694B-3784-F7DB-CC29-E314D9B611B9}"/>
              </a:ext>
            </a:extLst>
          </p:cNvPr>
          <p:cNvSpPr/>
          <p:nvPr/>
        </p:nvSpPr>
        <p:spPr>
          <a:xfrm>
            <a:off x="663558" y="1436809"/>
            <a:ext cx="5040000" cy="1060868"/>
          </a:xfrm>
          <a:prstGeom prst="roundRect">
            <a:avLst>
              <a:gd name="adj" fmla="val 600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1C68757-C664-F65F-0F52-D3C0FDE8761F}"/>
              </a:ext>
            </a:extLst>
          </p:cNvPr>
          <p:cNvSpPr/>
          <p:nvPr/>
        </p:nvSpPr>
        <p:spPr>
          <a:xfrm rot="10800000">
            <a:off x="6154690" y="1436808"/>
            <a:ext cx="5040000" cy="1072401"/>
          </a:xfrm>
          <a:prstGeom prst="roundRect">
            <a:avLst>
              <a:gd name="adj" fmla="val 368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B88B8-B530-C01B-B5FF-162985E16B1B}"/>
              </a:ext>
            </a:extLst>
          </p:cNvPr>
          <p:cNvSpPr txBox="1"/>
          <p:nvPr/>
        </p:nvSpPr>
        <p:spPr>
          <a:xfrm>
            <a:off x="890250" y="1733786"/>
            <a:ext cx="4570091" cy="4431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 lvl="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 sz="1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Понимание интересов и процессов </a:t>
            </a:r>
            <a:br>
              <a:rPr lang="ru-RU" sz="160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</a:b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  <a:sym typeface="Arial"/>
              </a:rPr>
              <a:t>работы в государственных структурах</a:t>
            </a:r>
            <a:endParaRPr lang="ru-RU" sz="1600" dirty="0"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57AD86-3966-C356-511F-3DE28010EE98}"/>
              </a:ext>
            </a:extLst>
          </p:cNvPr>
          <p:cNvSpPr txBox="1"/>
          <p:nvPr/>
        </p:nvSpPr>
        <p:spPr>
          <a:xfrm>
            <a:off x="6379233" y="1734236"/>
            <a:ext cx="4815456" cy="4431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ru-RU"/>
            </a:defPPr>
            <a:lvl1pPr lvl="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 sz="1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6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  <a:sym typeface="Arial"/>
              </a:rPr>
              <a:t>Глубокое понимание </a:t>
            </a:r>
            <a:br>
              <a:rPr lang="ru-RU" sz="16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  <a:sym typeface="Arial"/>
              </a:rPr>
            </a:br>
            <a:r>
              <a:rPr lang="ru-RU" sz="1600" kern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lt"/>
                <a:sym typeface="Arial"/>
              </a:rPr>
              <a:t>особенностей и интересов бизнеса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984ADD-76FF-AB59-3481-91560020B812}"/>
              </a:ext>
            </a:extLst>
          </p:cNvPr>
          <p:cNvSpPr txBox="1"/>
          <p:nvPr/>
        </p:nvSpPr>
        <p:spPr>
          <a:xfrm>
            <a:off x="5730978" y="1395384"/>
            <a:ext cx="360989" cy="1182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>
            <a:defPPr>
              <a:defRPr lang="ru-RU"/>
            </a:defPPr>
            <a:lvl1pPr lvl="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defRPr sz="1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+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122125" y="2739962"/>
            <a:ext cx="5105130" cy="3054549"/>
            <a:chOff x="658813" y="2621957"/>
            <a:chExt cx="5105130" cy="305454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72E7E8-F570-0FB5-E856-6B775CD69B26}"/>
                </a:ext>
              </a:extLst>
            </p:cNvPr>
            <p:cNvSpPr txBox="1"/>
            <p:nvPr/>
          </p:nvSpPr>
          <p:spPr>
            <a:xfrm>
              <a:off x="794048" y="2621957"/>
              <a:ext cx="496989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2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  <a:t>Образовательная программа </a:t>
              </a:r>
              <a:br>
                <a:rPr lang="en-US" sz="1600" dirty="0">
                  <a:solidFill>
                    <a:schemeClr val="bg2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</a:br>
              <a:r>
                <a:rPr lang="ru-RU" sz="1600" dirty="0">
                  <a:solidFill>
                    <a:schemeClr val="bg2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  <a:t>предполагает активную работу </a:t>
              </a:r>
              <a:br>
                <a:rPr lang="en-US" sz="1600" dirty="0">
                  <a:solidFill>
                    <a:schemeClr val="bg2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</a:br>
              <a:r>
                <a:rPr lang="ru-RU" sz="1600" dirty="0">
                  <a:solidFill>
                    <a:schemeClr val="bg2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  <a:t>над реальными</a:t>
              </a:r>
              <a: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bg2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  <a:t>исследовательскими </a:t>
              </a:r>
              <a:br>
                <a:rPr lang="en-US" sz="1600" dirty="0">
                  <a:solidFill>
                    <a:schemeClr val="bg2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</a:br>
              <a:r>
                <a:rPr lang="ru-RU" sz="1600" dirty="0">
                  <a:solidFill>
                    <a:schemeClr val="bg2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rPr>
                <a:t>и прикладными проектами</a:t>
              </a:r>
              <a:endPara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658813" y="3956804"/>
              <a:ext cx="4294751" cy="1719702"/>
              <a:chOff x="7015911" y="2796660"/>
              <a:chExt cx="2268056" cy="90817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AB9D7EED-4A53-1B55-F82C-49CB0B58D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38133" y="2796660"/>
                <a:ext cx="380687" cy="391137"/>
              </a:xfrm>
              <a:prstGeom prst="rect">
                <a:avLst/>
              </a:prstGeom>
            </p:spPr>
          </p:pic>
          <p:pic>
            <p:nvPicPr>
              <p:cNvPr id="23" name="Рисунок 22" descr="Изображение выглядит как символ, Шрифт, логотип, Графи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6E66B2C-AC00-DC11-CF19-B09CA61191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90" t="36891" r="19533" b="36196"/>
              <a:stretch/>
            </p:blipFill>
            <p:spPr>
              <a:xfrm>
                <a:off x="8160248" y="3378781"/>
                <a:ext cx="1123719" cy="326053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B37DAF3-7CAD-6505-6C3E-8884A0A2A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015911" y="3459268"/>
                <a:ext cx="892150" cy="238598"/>
              </a:xfrm>
              <a:prstGeom prst="rect">
                <a:avLst/>
              </a:prstGeom>
            </p:spPr>
          </p:pic>
          <p:pic>
            <p:nvPicPr>
              <p:cNvPr id="28" name="Рисунок 27" descr="Изображение выглядит как Шрифт, текст, Графика, логотип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538E948-489F-AD2D-FA17-CD8C9B13F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0248" y="2834968"/>
                <a:ext cx="738969" cy="314520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82">
            <a:extLst>
              <a:ext uri="{FF2B5EF4-FFF2-40B4-BE49-F238E27FC236}">
                <a16:creationId xmlns:a16="http://schemas.microsoft.com/office/drawing/2014/main" id="{939F342A-FCB4-4CCF-9E47-BE44D0A137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2513" t="-2515" r="16543" b="25352"/>
          <a:stretch/>
        </p:blipFill>
        <p:spPr>
          <a:xfrm>
            <a:off x="10325818" y="1534964"/>
            <a:ext cx="868871" cy="97424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84789" y="2630154"/>
            <a:ext cx="4997537" cy="3650555"/>
            <a:chOff x="6197152" y="2704965"/>
            <a:chExt cx="4997537" cy="3650555"/>
          </a:xfrm>
        </p:grpSpPr>
        <p:pic>
          <p:nvPicPr>
            <p:cNvPr id="2050" name="Picture 2" descr="© SPbU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152" y="2704965"/>
              <a:ext cx="4997537" cy="3331691"/>
            </a:xfrm>
            <a:prstGeom prst="roundRect">
              <a:avLst>
                <a:gd name="adj" fmla="val 232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72E7E8-F570-0FB5-E856-6B775CD69B26}"/>
                </a:ext>
              </a:extLst>
            </p:cNvPr>
            <p:cNvSpPr txBox="1"/>
            <p:nvPr/>
          </p:nvSpPr>
          <p:spPr>
            <a:xfrm>
              <a:off x="6224794" y="6109299"/>
              <a:ext cx="496989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i="1">
                  <a:solidFill>
                    <a:schemeClr val="bg2">
                      <a:lumMod val="40000"/>
                      <a:lumOff val="60000"/>
                    </a:schemeClr>
                  </a:solidFill>
                  <a:effectLst/>
                  <a:ea typeface="Inter" panose="02000503000000020004" pitchFamily="2" charset="0"/>
                  <a:cs typeface="Times New Roman" panose="02020603050405020304" pitchFamily="18" charset="0"/>
                </a:rPr>
                <a:t>Фото: Летняя школа урбаниста, 2023</a:t>
              </a:r>
              <a:endParaRPr lang="ru-RU" sz="1000" b="1" i="1">
                <a:solidFill>
                  <a:schemeClr val="bg2">
                    <a:lumMod val="40000"/>
                    <a:lumOff val="60000"/>
                  </a:schemeClr>
                </a:solidFill>
                <a:ea typeface="Inter SemiBold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76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FB1F04C-B322-407E-8E7B-B2E973129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4</a:t>
            </a:fld>
            <a:endParaRPr lang="ru-RU" sz="1000"/>
          </a:p>
        </p:txBody>
      </p:sp>
      <p:sp>
        <p:nvSpPr>
          <p:cNvPr id="32" name="Стрелка: пятиугольник 31">
            <a:extLst>
              <a:ext uri="{FF2B5EF4-FFF2-40B4-BE49-F238E27FC236}">
                <a16:creationId xmlns:a16="http://schemas.microsoft.com/office/drawing/2014/main" id="{1FBB3C5B-52C0-4997-AE1D-7F3262D399CF}"/>
              </a:ext>
            </a:extLst>
          </p:cNvPr>
          <p:cNvSpPr/>
          <p:nvPr/>
        </p:nvSpPr>
        <p:spPr>
          <a:xfrm>
            <a:off x="6006926" y="5695634"/>
            <a:ext cx="2040011" cy="576000"/>
          </a:xfrm>
          <a:prstGeom prst="roundRect">
            <a:avLst/>
          </a:prstGeom>
          <a:solidFill>
            <a:schemeClr val="bg2"/>
          </a:solidFill>
          <a:ln w="20574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Стажировка</a:t>
            </a:r>
            <a:endParaRPr lang="en-US" sz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3" name="Стрелка: пятиугольник 32">
            <a:extLst>
              <a:ext uri="{FF2B5EF4-FFF2-40B4-BE49-F238E27FC236}">
                <a16:creationId xmlns:a16="http://schemas.microsoft.com/office/drawing/2014/main" id="{19A98AED-6F53-4383-B492-396A3727E7F3}"/>
              </a:ext>
            </a:extLst>
          </p:cNvPr>
          <p:cNvSpPr/>
          <p:nvPr/>
        </p:nvSpPr>
        <p:spPr>
          <a:xfrm>
            <a:off x="7065655" y="5032809"/>
            <a:ext cx="3020326" cy="576000"/>
          </a:xfrm>
          <a:prstGeom prst="roundRect">
            <a:avLst/>
          </a:prstGeom>
          <a:solidFill>
            <a:schemeClr val="tx2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Семестр включенного обучения </a:t>
            </a:r>
            <a:b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 зарубежном вузе-партнере</a:t>
            </a:r>
            <a:endParaRPr lang="en-US" sz="1100">
              <a:solidFill>
                <a:schemeClr val="bg2">
                  <a:lumMod val="20000"/>
                  <a:lumOff val="8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AEE397E5-BD39-480B-9358-7C41F74ED76C}"/>
              </a:ext>
            </a:extLst>
          </p:cNvPr>
          <p:cNvSpPr/>
          <p:nvPr/>
        </p:nvSpPr>
        <p:spPr>
          <a:xfrm>
            <a:off x="2950977" y="4339245"/>
            <a:ext cx="2015363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Групповая</a:t>
            </a:r>
            <a:b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курсовая работа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grpSp>
        <p:nvGrpSpPr>
          <p:cNvPr id="133" name="Группа 52">
            <a:extLst>
              <a:ext uri="{FF2B5EF4-FFF2-40B4-BE49-F238E27FC236}">
                <a16:creationId xmlns:a16="http://schemas.microsoft.com/office/drawing/2014/main" id="{0FCFD851-21E0-4F2D-B789-DB05B575E11C}"/>
              </a:ext>
            </a:extLst>
          </p:cNvPr>
          <p:cNvGrpSpPr/>
          <p:nvPr/>
        </p:nvGrpSpPr>
        <p:grpSpPr>
          <a:xfrm>
            <a:off x="60961" y="1396809"/>
            <a:ext cx="12070080" cy="115035"/>
            <a:chOff x="850899" y="1585732"/>
            <a:chExt cx="14047789" cy="879675"/>
          </a:xfrm>
        </p:grpSpPr>
        <p:cxnSp>
          <p:nvCxnSpPr>
            <p:cNvPr id="134" name="Прямая соединительная линия 64">
              <a:extLst>
                <a:ext uri="{FF2B5EF4-FFF2-40B4-BE49-F238E27FC236}">
                  <a16:creationId xmlns:a16="http://schemas.microsoft.com/office/drawing/2014/main" id="{9331B123-6F0D-43A1-A72D-25DAD9D5AB59}"/>
                </a:ext>
              </a:extLst>
            </p:cNvPr>
            <p:cNvCxnSpPr/>
            <p:nvPr/>
          </p:nvCxnSpPr>
          <p:spPr>
            <a:xfrm>
              <a:off x="8508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Прямая соединительная линия 65">
              <a:extLst>
                <a:ext uri="{FF2B5EF4-FFF2-40B4-BE49-F238E27FC236}">
                  <a16:creationId xmlns:a16="http://schemas.microsoft.com/office/drawing/2014/main" id="{20EB49D8-F559-4315-8E01-F69158DD8A01}"/>
                </a:ext>
              </a:extLst>
            </p:cNvPr>
            <p:cNvCxnSpPr/>
            <p:nvPr/>
          </p:nvCxnSpPr>
          <p:spPr>
            <a:xfrm>
              <a:off x="10487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Прямая соединительная линия 66">
              <a:extLst>
                <a:ext uri="{FF2B5EF4-FFF2-40B4-BE49-F238E27FC236}">
                  <a16:creationId xmlns:a16="http://schemas.microsoft.com/office/drawing/2014/main" id="{1651648C-DAA1-49F1-8594-67AFB5097D05}"/>
                </a:ext>
              </a:extLst>
            </p:cNvPr>
            <p:cNvCxnSpPr/>
            <p:nvPr/>
          </p:nvCxnSpPr>
          <p:spPr>
            <a:xfrm>
              <a:off x="12466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Прямая соединительная линия 67">
              <a:extLst>
                <a:ext uri="{FF2B5EF4-FFF2-40B4-BE49-F238E27FC236}">
                  <a16:creationId xmlns:a16="http://schemas.microsoft.com/office/drawing/2014/main" id="{6DD14FB6-5F9C-4D7A-B672-9C187FD0145A}"/>
                </a:ext>
              </a:extLst>
            </p:cNvPr>
            <p:cNvCxnSpPr/>
            <p:nvPr/>
          </p:nvCxnSpPr>
          <p:spPr>
            <a:xfrm>
              <a:off x="14444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8" name="Прямая соединительная линия 69">
              <a:extLst>
                <a:ext uri="{FF2B5EF4-FFF2-40B4-BE49-F238E27FC236}">
                  <a16:creationId xmlns:a16="http://schemas.microsoft.com/office/drawing/2014/main" id="{96090DB2-9ED7-4130-B5A8-B08678653167}"/>
                </a:ext>
              </a:extLst>
            </p:cNvPr>
            <p:cNvCxnSpPr/>
            <p:nvPr/>
          </p:nvCxnSpPr>
          <p:spPr>
            <a:xfrm>
              <a:off x="16423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9" name="Прямая соединительная линия 70">
              <a:extLst>
                <a:ext uri="{FF2B5EF4-FFF2-40B4-BE49-F238E27FC236}">
                  <a16:creationId xmlns:a16="http://schemas.microsoft.com/office/drawing/2014/main" id="{39D9C4FF-6A0E-4708-B680-C778CA754224}"/>
                </a:ext>
              </a:extLst>
            </p:cNvPr>
            <p:cNvCxnSpPr/>
            <p:nvPr/>
          </p:nvCxnSpPr>
          <p:spPr>
            <a:xfrm>
              <a:off x="18401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0" name="Прямая соединительная линия 71">
              <a:extLst>
                <a:ext uri="{FF2B5EF4-FFF2-40B4-BE49-F238E27FC236}">
                  <a16:creationId xmlns:a16="http://schemas.microsoft.com/office/drawing/2014/main" id="{4A88AD9C-D57B-412A-9D79-3F54C2974667}"/>
                </a:ext>
              </a:extLst>
            </p:cNvPr>
            <p:cNvCxnSpPr/>
            <p:nvPr/>
          </p:nvCxnSpPr>
          <p:spPr>
            <a:xfrm>
              <a:off x="20380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1" name="Прямая соединительная линия 72">
              <a:extLst>
                <a:ext uri="{FF2B5EF4-FFF2-40B4-BE49-F238E27FC236}">
                  <a16:creationId xmlns:a16="http://schemas.microsoft.com/office/drawing/2014/main" id="{0DDBAB19-47B3-4FC7-BA0A-DA6BD6033292}"/>
                </a:ext>
              </a:extLst>
            </p:cNvPr>
            <p:cNvCxnSpPr/>
            <p:nvPr/>
          </p:nvCxnSpPr>
          <p:spPr>
            <a:xfrm>
              <a:off x="22358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2" name="Прямая соединительная линия 73">
              <a:extLst>
                <a:ext uri="{FF2B5EF4-FFF2-40B4-BE49-F238E27FC236}">
                  <a16:creationId xmlns:a16="http://schemas.microsoft.com/office/drawing/2014/main" id="{1138388F-D325-4F24-BBFE-426F7B454524}"/>
                </a:ext>
              </a:extLst>
            </p:cNvPr>
            <p:cNvCxnSpPr/>
            <p:nvPr/>
          </p:nvCxnSpPr>
          <p:spPr>
            <a:xfrm>
              <a:off x="24337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3" name="Прямая соединительная линия 74">
              <a:extLst>
                <a:ext uri="{FF2B5EF4-FFF2-40B4-BE49-F238E27FC236}">
                  <a16:creationId xmlns:a16="http://schemas.microsoft.com/office/drawing/2014/main" id="{4316DAAB-F9E6-40F5-BBD1-884205F4C9A7}"/>
                </a:ext>
              </a:extLst>
            </p:cNvPr>
            <p:cNvCxnSpPr/>
            <p:nvPr/>
          </p:nvCxnSpPr>
          <p:spPr>
            <a:xfrm>
              <a:off x="26316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75">
              <a:extLst>
                <a:ext uri="{FF2B5EF4-FFF2-40B4-BE49-F238E27FC236}">
                  <a16:creationId xmlns:a16="http://schemas.microsoft.com/office/drawing/2014/main" id="{8E30E496-5BAB-435C-88AA-3509AEEC1F41}"/>
                </a:ext>
              </a:extLst>
            </p:cNvPr>
            <p:cNvCxnSpPr/>
            <p:nvPr/>
          </p:nvCxnSpPr>
          <p:spPr>
            <a:xfrm>
              <a:off x="28294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5" name="Прямая соединительная линия 76">
              <a:extLst>
                <a:ext uri="{FF2B5EF4-FFF2-40B4-BE49-F238E27FC236}">
                  <a16:creationId xmlns:a16="http://schemas.microsoft.com/office/drawing/2014/main" id="{DADFFC5F-EB3A-4A00-8FC3-EEC25DA18EFB}"/>
                </a:ext>
              </a:extLst>
            </p:cNvPr>
            <p:cNvCxnSpPr/>
            <p:nvPr/>
          </p:nvCxnSpPr>
          <p:spPr>
            <a:xfrm>
              <a:off x="30273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6" name="Прямая соединительная линия 77">
              <a:extLst>
                <a:ext uri="{FF2B5EF4-FFF2-40B4-BE49-F238E27FC236}">
                  <a16:creationId xmlns:a16="http://schemas.microsoft.com/office/drawing/2014/main" id="{9D0114BD-B5E6-4F2B-B4BC-ED2EDCD62989}"/>
                </a:ext>
              </a:extLst>
            </p:cNvPr>
            <p:cNvCxnSpPr/>
            <p:nvPr/>
          </p:nvCxnSpPr>
          <p:spPr>
            <a:xfrm>
              <a:off x="32251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7" name="Прямая соединительная линия 78">
              <a:extLst>
                <a:ext uri="{FF2B5EF4-FFF2-40B4-BE49-F238E27FC236}">
                  <a16:creationId xmlns:a16="http://schemas.microsoft.com/office/drawing/2014/main" id="{57975372-470F-45E0-9C33-7F868BACCD34}"/>
                </a:ext>
              </a:extLst>
            </p:cNvPr>
            <p:cNvCxnSpPr/>
            <p:nvPr/>
          </p:nvCxnSpPr>
          <p:spPr>
            <a:xfrm>
              <a:off x="34230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8" name="Прямая соединительная линия 79">
              <a:extLst>
                <a:ext uri="{FF2B5EF4-FFF2-40B4-BE49-F238E27FC236}">
                  <a16:creationId xmlns:a16="http://schemas.microsoft.com/office/drawing/2014/main" id="{6D01734E-8F2C-46F7-8D6E-9801CCD90E64}"/>
                </a:ext>
              </a:extLst>
            </p:cNvPr>
            <p:cNvCxnSpPr/>
            <p:nvPr/>
          </p:nvCxnSpPr>
          <p:spPr>
            <a:xfrm>
              <a:off x="36208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9" name="Прямая соединительная линия 80">
              <a:extLst>
                <a:ext uri="{FF2B5EF4-FFF2-40B4-BE49-F238E27FC236}">
                  <a16:creationId xmlns:a16="http://schemas.microsoft.com/office/drawing/2014/main" id="{99EF93AF-D576-49CC-80C1-DD21A04B03A7}"/>
                </a:ext>
              </a:extLst>
            </p:cNvPr>
            <p:cNvCxnSpPr/>
            <p:nvPr/>
          </p:nvCxnSpPr>
          <p:spPr>
            <a:xfrm>
              <a:off x="38187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0" name="Прямая соединительная линия 81">
              <a:extLst>
                <a:ext uri="{FF2B5EF4-FFF2-40B4-BE49-F238E27FC236}">
                  <a16:creationId xmlns:a16="http://schemas.microsoft.com/office/drawing/2014/main" id="{4ADF6060-B2B5-40EA-B37A-D303F4C487FF}"/>
                </a:ext>
              </a:extLst>
            </p:cNvPr>
            <p:cNvCxnSpPr/>
            <p:nvPr/>
          </p:nvCxnSpPr>
          <p:spPr>
            <a:xfrm>
              <a:off x="40165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1" name="Прямая соединительная линия 82">
              <a:extLst>
                <a:ext uri="{FF2B5EF4-FFF2-40B4-BE49-F238E27FC236}">
                  <a16:creationId xmlns:a16="http://schemas.microsoft.com/office/drawing/2014/main" id="{637370FC-C9DD-420C-B968-0281256EBD6A}"/>
                </a:ext>
              </a:extLst>
            </p:cNvPr>
            <p:cNvCxnSpPr/>
            <p:nvPr/>
          </p:nvCxnSpPr>
          <p:spPr>
            <a:xfrm>
              <a:off x="42144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2" name="Прямая соединительная линия 83">
              <a:extLst>
                <a:ext uri="{FF2B5EF4-FFF2-40B4-BE49-F238E27FC236}">
                  <a16:creationId xmlns:a16="http://schemas.microsoft.com/office/drawing/2014/main" id="{330EF067-DE9D-4833-9F20-6830F8F01690}"/>
                </a:ext>
              </a:extLst>
            </p:cNvPr>
            <p:cNvCxnSpPr/>
            <p:nvPr/>
          </p:nvCxnSpPr>
          <p:spPr>
            <a:xfrm>
              <a:off x="44123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3" name="Прямая соединительная линия 84">
              <a:extLst>
                <a:ext uri="{FF2B5EF4-FFF2-40B4-BE49-F238E27FC236}">
                  <a16:creationId xmlns:a16="http://schemas.microsoft.com/office/drawing/2014/main" id="{7032F1B6-B5A5-4D00-93B4-7C154862435A}"/>
                </a:ext>
              </a:extLst>
            </p:cNvPr>
            <p:cNvCxnSpPr/>
            <p:nvPr/>
          </p:nvCxnSpPr>
          <p:spPr>
            <a:xfrm>
              <a:off x="46101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4" name="Прямая соединительная линия 85">
              <a:extLst>
                <a:ext uri="{FF2B5EF4-FFF2-40B4-BE49-F238E27FC236}">
                  <a16:creationId xmlns:a16="http://schemas.microsoft.com/office/drawing/2014/main" id="{84143AFD-7E5B-4A36-BEAB-3D19040626B5}"/>
                </a:ext>
              </a:extLst>
            </p:cNvPr>
            <p:cNvCxnSpPr/>
            <p:nvPr/>
          </p:nvCxnSpPr>
          <p:spPr>
            <a:xfrm>
              <a:off x="48080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5" name="Прямая соединительная линия 86">
              <a:extLst>
                <a:ext uri="{FF2B5EF4-FFF2-40B4-BE49-F238E27FC236}">
                  <a16:creationId xmlns:a16="http://schemas.microsoft.com/office/drawing/2014/main" id="{BF39BE99-BCD3-4AC3-AEC3-FDCFEAB92250}"/>
                </a:ext>
              </a:extLst>
            </p:cNvPr>
            <p:cNvCxnSpPr/>
            <p:nvPr/>
          </p:nvCxnSpPr>
          <p:spPr>
            <a:xfrm>
              <a:off x="500587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6" name="Прямая соединительная линия 87">
              <a:extLst>
                <a:ext uri="{FF2B5EF4-FFF2-40B4-BE49-F238E27FC236}">
                  <a16:creationId xmlns:a16="http://schemas.microsoft.com/office/drawing/2014/main" id="{7FBE5802-A3F4-46D6-89A3-23E87FE67BB7}"/>
                </a:ext>
              </a:extLst>
            </p:cNvPr>
            <p:cNvCxnSpPr/>
            <p:nvPr/>
          </p:nvCxnSpPr>
          <p:spPr>
            <a:xfrm>
              <a:off x="520373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7" name="Прямая соединительная линия 88">
              <a:extLst>
                <a:ext uri="{FF2B5EF4-FFF2-40B4-BE49-F238E27FC236}">
                  <a16:creationId xmlns:a16="http://schemas.microsoft.com/office/drawing/2014/main" id="{B7B15CF9-0113-4640-B4AD-376D5E4CA5A6}"/>
                </a:ext>
              </a:extLst>
            </p:cNvPr>
            <p:cNvCxnSpPr/>
            <p:nvPr/>
          </p:nvCxnSpPr>
          <p:spPr>
            <a:xfrm>
              <a:off x="540158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8" name="Прямая соединительная линия 89">
              <a:extLst>
                <a:ext uri="{FF2B5EF4-FFF2-40B4-BE49-F238E27FC236}">
                  <a16:creationId xmlns:a16="http://schemas.microsoft.com/office/drawing/2014/main" id="{00B3B732-92CB-4196-AF25-18FDCB721CB2}"/>
                </a:ext>
              </a:extLst>
            </p:cNvPr>
            <p:cNvCxnSpPr/>
            <p:nvPr/>
          </p:nvCxnSpPr>
          <p:spPr>
            <a:xfrm>
              <a:off x="559944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9" name="Прямая соединительная линия 90">
              <a:extLst>
                <a:ext uri="{FF2B5EF4-FFF2-40B4-BE49-F238E27FC236}">
                  <a16:creationId xmlns:a16="http://schemas.microsoft.com/office/drawing/2014/main" id="{CF3B29F4-5AAC-4A82-ADB6-04613E82B712}"/>
                </a:ext>
              </a:extLst>
            </p:cNvPr>
            <p:cNvCxnSpPr/>
            <p:nvPr/>
          </p:nvCxnSpPr>
          <p:spPr>
            <a:xfrm>
              <a:off x="57972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0" name="Прямая соединительная линия 91">
              <a:extLst>
                <a:ext uri="{FF2B5EF4-FFF2-40B4-BE49-F238E27FC236}">
                  <a16:creationId xmlns:a16="http://schemas.microsoft.com/office/drawing/2014/main" id="{2184CEC9-8146-453C-9FC2-E366FD3B80EE}"/>
                </a:ext>
              </a:extLst>
            </p:cNvPr>
            <p:cNvCxnSpPr/>
            <p:nvPr/>
          </p:nvCxnSpPr>
          <p:spPr>
            <a:xfrm>
              <a:off x="59951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Прямая соединительная линия 92">
              <a:extLst>
                <a:ext uri="{FF2B5EF4-FFF2-40B4-BE49-F238E27FC236}">
                  <a16:creationId xmlns:a16="http://schemas.microsoft.com/office/drawing/2014/main" id="{009F96FE-EC7B-4000-8F21-1A006D530CBF}"/>
                </a:ext>
              </a:extLst>
            </p:cNvPr>
            <p:cNvCxnSpPr/>
            <p:nvPr/>
          </p:nvCxnSpPr>
          <p:spPr>
            <a:xfrm>
              <a:off x="61930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2" name="Прямая соединительная линия 93">
              <a:extLst>
                <a:ext uri="{FF2B5EF4-FFF2-40B4-BE49-F238E27FC236}">
                  <a16:creationId xmlns:a16="http://schemas.microsoft.com/office/drawing/2014/main" id="{7490C48E-1517-43CE-9381-8812940D0904}"/>
                </a:ext>
              </a:extLst>
            </p:cNvPr>
            <p:cNvCxnSpPr/>
            <p:nvPr/>
          </p:nvCxnSpPr>
          <p:spPr>
            <a:xfrm>
              <a:off x="63908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3" name="Прямая соединительная линия 94">
              <a:extLst>
                <a:ext uri="{FF2B5EF4-FFF2-40B4-BE49-F238E27FC236}">
                  <a16:creationId xmlns:a16="http://schemas.microsoft.com/office/drawing/2014/main" id="{190034EA-B813-4730-B418-6D90708923B0}"/>
                </a:ext>
              </a:extLst>
            </p:cNvPr>
            <p:cNvCxnSpPr/>
            <p:nvPr/>
          </p:nvCxnSpPr>
          <p:spPr>
            <a:xfrm>
              <a:off x="65887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Прямая соединительная линия 95">
              <a:extLst>
                <a:ext uri="{FF2B5EF4-FFF2-40B4-BE49-F238E27FC236}">
                  <a16:creationId xmlns:a16="http://schemas.microsoft.com/office/drawing/2014/main" id="{08B14BE5-6029-4784-8D6F-9899E504E65E}"/>
                </a:ext>
              </a:extLst>
            </p:cNvPr>
            <p:cNvCxnSpPr/>
            <p:nvPr/>
          </p:nvCxnSpPr>
          <p:spPr>
            <a:xfrm>
              <a:off x="67865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5" name="Прямая соединительная линия 96">
              <a:extLst>
                <a:ext uri="{FF2B5EF4-FFF2-40B4-BE49-F238E27FC236}">
                  <a16:creationId xmlns:a16="http://schemas.microsoft.com/office/drawing/2014/main" id="{927D1A43-7263-47D5-A49E-808C98EC004B}"/>
                </a:ext>
              </a:extLst>
            </p:cNvPr>
            <p:cNvCxnSpPr/>
            <p:nvPr/>
          </p:nvCxnSpPr>
          <p:spPr>
            <a:xfrm>
              <a:off x="69844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Прямая соединительная линия 97">
              <a:extLst>
                <a:ext uri="{FF2B5EF4-FFF2-40B4-BE49-F238E27FC236}">
                  <a16:creationId xmlns:a16="http://schemas.microsoft.com/office/drawing/2014/main" id="{92DD2B53-6018-4A46-9C67-5F21CEC54F07}"/>
                </a:ext>
              </a:extLst>
            </p:cNvPr>
            <p:cNvCxnSpPr/>
            <p:nvPr/>
          </p:nvCxnSpPr>
          <p:spPr>
            <a:xfrm>
              <a:off x="71822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7" name="Прямая соединительная линия 98">
              <a:extLst>
                <a:ext uri="{FF2B5EF4-FFF2-40B4-BE49-F238E27FC236}">
                  <a16:creationId xmlns:a16="http://schemas.microsoft.com/office/drawing/2014/main" id="{4DD3580A-05BC-4495-97F5-49E07B19BB17}"/>
                </a:ext>
              </a:extLst>
            </p:cNvPr>
            <p:cNvCxnSpPr/>
            <p:nvPr/>
          </p:nvCxnSpPr>
          <p:spPr>
            <a:xfrm>
              <a:off x="73801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8" name="Прямая соединительная линия 99">
              <a:extLst>
                <a:ext uri="{FF2B5EF4-FFF2-40B4-BE49-F238E27FC236}">
                  <a16:creationId xmlns:a16="http://schemas.microsoft.com/office/drawing/2014/main" id="{E603C621-07FF-4C9A-B0F8-AB98B6710177}"/>
                </a:ext>
              </a:extLst>
            </p:cNvPr>
            <p:cNvCxnSpPr/>
            <p:nvPr/>
          </p:nvCxnSpPr>
          <p:spPr>
            <a:xfrm>
              <a:off x="75780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9" name="Прямая соединительная линия 100">
              <a:extLst>
                <a:ext uri="{FF2B5EF4-FFF2-40B4-BE49-F238E27FC236}">
                  <a16:creationId xmlns:a16="http://schemas.microsoft.com/office/drawing/2014/main" id="{4C778621-2F93-4789-A779-DB8157C38597}"/>
                </a:ext>
              </a:extLst>
            </p:cNvPr>
            <p:cNvCxnSpPr/>
            <p:nvPr/>
          </p:nvCxnSpPr>
          <p:spPr>
            <a:xfrm>
              <a:off x="77758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0" name="Прямая соединительная линия 101">
              <a:extLst>
                <a:ext uri="{FF2B5EF4-FFF2-40B4-BE49-F238E27FC236}">
                  <a16:creationId xmlns:a16="http://schemas.microsoft.com/office/drawing/2014/main" id="{0609E29A-EC28-403A-B75E-05AD5C6979F9}"/>
                </a:ext>
              </a:extLst>
            </p:cNvPr>
            <p:cNvCxnSpPr/>
            <p:nvPr/>
          </p:nvCxnSpPr>
          <p:spPr>
            <a:xfrm>
              <a:off x="79737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1" name="Прямая соединительная линия 102">
              <a:extLst>
                <a:ext uri="{FF2B5EF4-FFF2-40B4-BE49-F238E27FC236}">
                  <a16:creationId xmlns:a16="http://schemas.microsoft.com/office/drawing/2014/main" id="{54B1FC69-6C91-4BB7-BA66-9C68DDEF50FE}"/>
                </a:ext>
              </a:extLst>
            </p:cNvPr>
            <p:cNvCxnSpPr/>
            <p:nvPr/>
          </p:nvCxnSpPr>
          <p:spPr>
            <a:xfrm>
              <a:off x="81715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2" name="Прямая соединительная линия 103">
              <a:extLst>
                <a:ext uri="{FF2B5EF4-FFF2-40B4-BE49-F238E27FC236}">
                  <a16:creationId xmlns:a16="http://schemas.microsoft.com/office/drawing/2014/main" id="{9C77C5D5-34AF-4B52-8F64-3571EFFF32D9}"/>
                </a:ext>
              </a:extLst>
            </p:cNvPr>
            <p:cNvCxnSpPr/>
            <p:nvPr/>
          </p:nvCxnSpPr>
          <p:spPr>
            <a:xfrm>
              <a:off x="83694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3" name="Прямая соединительная линия 104">
              <a:extLst>
                <a:ext uri="{FF2B5EF4-FFF2-40B4-BE49-F238E27FC236}">
                  <a16:creationId xmlns:a16="http://schemas.microsoft.com/office/drawing/2014/main" id="{7A794405-1F6B-4739-B25F-9972390FA581}"/>
                </a:ext>
              </a:extLst>
            </p:cNvPr>
            <p:cNvCxnSpPr/>
            <p:nvPr/>
          </p:nvCxnSpPr>
          <p:spPr>
            <a:xfrm>
              <a:off x="85672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" name="Прямая соединительная линия 105">
              <a:extLst>
                <a:ext uri="{FF2B5EF4-FFF2-40B4-BE49-F238E27FC236}">
                  <a16:creationId xmlns:a16="http://schemas.microsoft.com/office/drawing/2014/main" id="{CAFFDFB5-1ADE-44AD-9E57-E5E31EF495DF}"/>
                </a:ext>
              </a:extLst>
            </p:cNvPr>
            <p:cNvCxnSpPr/>
            <p:nvPr/>
          </p:nvCxnSpPr>
          <p:spPr>
            <a:xfrm>
              <a:off x="87651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5" name="Прямая соединительная линия 106">
              <a:extLst>
                <a:ext uri="{FF2B5EF4-FFF2-40B4-BE49-F238E27FC236}">
                  <a16:creationId xmlns:a16="http://schemas.microsoft.com/office/drawing/2014/main" id="{7CDA662C-413A-4AA1-996C-CFD93A8F66F7}"/>
                </a:ext>
              </a:extLst>
            </p:cNvPr>
            <p:cNvCxnSpPr/>
            <p:nvPr/>
          </p:nvCxnSpPr>
          <p:spPr>
            <a:xfrm>
              <a:off x="89629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6" name="Прямая соединительная линия 107">
              <a:extLst>
                <a:ext uri="{FF2B5EF4-FFF2-40B4-BE49-F238E27FC236}">
                  <a16:creationId xmlns:a16="http://schemas.microsoft.com/office/drawing/2014/main" id="{27376A78-8793-4631-B417-1357C6B07947}"/>
                </a:ext>
              </a:extLst>
            </p:cNvPr>
            <p:cNvCxnSpPr/>
            <p:nvPr/>
          </p:nvCxnSpPr>
          <p:spPr>
            <a:xfrm>
              <a:off x="91608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7" name="Прямая соединительная линия 108">
              <a:extLst>
                <a:ext uri="{FF2B5EF4-FFF2-40B4-BE49-F238E27FC236}">
                  <a16:creationId xmlns:a16="http://schemas.microsoft.com/office/drawing/2014/main" id="{5190890C-1A29-4682-AD16-AB11774C4A51}"/>
                </a:ext>
              </a:extLst>
            </p:cNvPr>
            <p:cNvCxnSpPr/>
            <p:nvPr/>
          </p:nvCxnSpPr>
          <p:spPr>
            <a:xfrm>
              <a:off x="93587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8" name="Прямая соединительная линия 109">
              <a:extLst>
                <a:ext uri="{FF2B5EF4-FFF2-40B4-BE49-F238E27FC236}">
                  <a16:creationId xmlns:a16="http://schemas.microsoft.com/office/drawing/2014/main" id="{818C1E3E-B5E3-4D01-BC0D-230573C2A241}"/>
                </a:ext>
              </a:extLst>
            </p:cNvPr>
            <p:cNvCxnSpPr/>
            <p:nvPr/>
          </p:nvCxnSpPr>
          <p:spPr>
            <a:xfrm>
              <a:off x="95565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9" name="Прямая соединительная линия 110">
              <a:extLst>
                <a:ext uri="{FF2B5EF4-FFF2-40B4-BE49-F238E27FC236}">
                  <a16:creationId xmlns:a16="http://schemas.microsoft.com/office/drawing/2014/main" id="{C98F40A7-C382-4D76-BE96-98CAD91A4FEF}"/>
                </a:ext>
              </a:extLst>
            </p:cNvPr>
            <p:cNvCxnSpPr/>
            <p:nvPr/>
          </p:nvCxnSpPr>
          <p:spPr>
            <a:xfrm>
              <a:off x="97544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0" name="Прямая соединительная линия 111">
              <a:extLst>
                <a:ext uri="{FF2B5EF4-FFF2-40B4-BE49-F238E27FC236}">
                  <a16:creationId xmlns:a16="http://schemas.microsoft.com/office/drawing/2014/main" id="{122F2268-40A0-46B2-9A74-8173F6E61053}"/>
                </a:ext>
              </a:extLst>
            </p:cNvPr>
            <p:cNvCxnSpPr/>
            <p:nvPr/>
          </p:nvCxnSpPr>
          <p:spPr>
            <a:xfrm>
              <a:off x="995227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1" name="Прямая соединительная линия 112">
              <a:extLst>
                <a:ext uri="{FF2B5EF4-FFF2-40B4-BE49-F238E27FC236}">
                  <a16:creationId xmlns:a16="http://schemas.microsoft.com/office/drawing/2014/main" id="{3735C12F-9486-4D9E-B926-8976466B12A4}"/>
                </a:ext>
              </a:extLst>
            </p:cNvPr>
            <p:cNvCxnSpPr/>
            <p:nvPr/>
          </p:nvCxnSpPr>
          <p:spPr>
            <a:xfrm>
              <a:off x="1015013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2" name="Прямая соединительная линия 113">
              <a:extLst>
                <a:ext uri="{FF2B5EF4-FFF2-40B4-BE49-F238E27FC236}">
                  <a16:creationId xmlns:a16="http://schemas.microsoft.com/office/drawing/2014/main" id="{6F0D85DD-8435-43C9-9CAF-9D37D547962F}"/>
                </a:ext>
              </a:extLst>
            </p:cNvPr>
            <p:cNvCxnSpPr/>
            <p:nvPr/>
          </p:nvCxnSpPr>
          <p:spPr>
            <a:xfrm>
              <a:off x="1034798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3" name="Прямая соединительная линия 114">
              <a:extLst>
                <a:ext uri="{FF2B5EF4-FFF2-40B4-BE49-F238E27FC236}">
                  <a16:creationId xmlns:a16="http://schemas.microsoft.com/office/drawing/2014/main" id="{52904BE9-F76F-4C57-AA70-546DCBE5F7E8}"/>
                </a:ext>
              </a:extLst>
            </p:cNvPr>
            <p:cNvCxnSpPr/>
            <p:nvPr/>
          </p:nvCxnSpPr>
          <p:spPr>
            <a:xfrm>
              <a:off x="1054584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4" name="Прямая соединительная линия 115">
              <a:extLst>
                <a:ext uri="{FF2B5EF4-FFF2-40B4-BE49-F238E27FC236}">
                  <a16:creationId xmlns:a16="http://schemas.microsoft.com/office/drawing/2014/main" id="{6E08819C-8529-4873-B768-D5EF19B54A4D}"/>
                </a:ext>
              </a:extLst>
            </p:cNvPr>
            <p:cNvCxnSpPr/>
            <p:nvPr/>
          </p:nvCxnSpPr>
          <p:spPr>
            <a:xfrm>
              <a:off x="107436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5" name="Прямая соединительная линия 116">
              <a:extLst>
                <a:ext uri="{FF2B5EF4-FFF2-40B4-BE49-F238E27FC236}">
                  <a16:creationId xmlns:a16="http://schemas.microsoft.com/office/drawing/2014/main" id="{0FE025D9-B4EE-4DFF-A1D8-335CDD33FA7C}"/>
                </a:ext>
              </a:extLst>
            </p:cNvPr>
            <p:cNvCxnSpPr/>
            <p:nvPr/>
          </p:nvCxnSpPr>
          <p:spPr>
            <a:xfrm>
              <a:off x="109415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6" name="Прямая соединительная линия 117">
              <a:extLst>
                <a:ext uri="{FF2B5EF4-FFF2-40B4-BE49-F238E27FC236}">
                  <a16:creationId xmlns:a16="http://schemas.microsoft.com/office/drawing/2014/main" id="{E355E469-AD18-4B1F-ACE9-362FD2B30F10}"/>
                </a:ext>
              </a:extLst>
            </p:cNvPr>
            <p:cNvCxnSpPr/>
            <p:nvPr/>
          </p:nvCxnSpPr>
          <p:spPr>
            <a:xfrm>
              <a:off x="111394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7" name="Прямая соединительная линия 118">
              <a:extLst>
                <a:ext uri="{FF2B5EF4-FFF2-40B4-BE49-F238E27FC236}">
                  <a16:creationId xmlns:a16="http://schemas.microsoft.com/office/drawing/2014/main" id="{121C5FB1-DA18-4B1E-8F1C-F681CD9A1475}"/>
                </a:ext>
              </a:extLst>
            </p:cNvPr>
            <p:cNvCxnSpPr/>
            <p:nvPr/>
          </p:nvCxnSpPr>
          <p:spPr>
            <a:xfrm>
              <a:off x="113372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8" name="Прямая соединительная линия 119">
              <a:extLst>
                <a:ext uri="{FF2B5EF4-FFF2-40B4-BE49-F238E27FC236}">
                  <a16:creationId xmlns:a16="http://schemas.microsoft.com/office/drawing/2014/main" id="{4DCE885A-784E-44DD-A10E-6A06BD59A5B7}"/>
                </a:ext>
              </a:extLst>
            </p:cNvPr>
            <p:cNvCxnSpPr/>
            <p:nvPr/>
          </p:nvCxnSpPr>
          <p:spPr>
            <a:xfrm>
              <a:off x="115351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9" name="Прямая соединительная линия 120">
              <a:extLst>
                <a:ext uri="{FF2B5EF4-FFF2-40B4-BE49-F238E27FC236}">
                  <a16:creationId xmlns:a16="http://schemas.microsoft.com/office/drawing/2014/main" id="{E96F2A60-DA95-4303-8A7A-D6B558D71418}"/>
                </a:ext>
              </a:extLst>
            </p:cNvPr>
            <p:cNvCxnSpPr/>
            <p:nvPr/>
          </p:nvCxnSpPr>
          <p:spPr>
            <a:xfrm>
              <a:off x="117329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0" name="Прямая соединительная линия 121">
              <a:extLst>
                <a:ext uri="{FF2B5EF4-FFF2-40B4-BE49-F238E27FC236}">
                  <a16:creationId xmlns:a16="http://schemas.microsoft.com/office/drawing/2014/main" id="{E9DBFA61-0E98-4DBB-883F-53579735229F}"/>
                </a:ext>
              </a:extLst>
            </p:cNvPr>
            <p:cNvCxnSpPr/>
            <p:nvPr/>
          </p:nvCxnSpPr>
          <p:spPr>
            <a:xfrm>
              <a:off x="119308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1" name="Прямая соединительная линия 122">
              <a:extLst>
                <a:ext uri="{FF2B5EF4-FFF2-40B4-BE49-F238E27FC236}">
                  <a16:creationId xmlns:a16="http://schemas.microsoft.com/office/drawing/2014/main" id="{03CD80EF-40B3-4C18-9242-FF576FC3AD07}"/>
                </a:ext>
              </a:extLst>
            </p:cNvPr>
            <p:cNvCxnSpPr/>
            <p:nvPr/>
          </p:nvCxnSpPr>
          <p:spPr>
            <a:xfrm>
              <a:off x="121286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2" name="Прямая соединительная линия 123">
              <a:extLst>
                <a:ext uri="{FF2B5EF4-FFF2-40B4-BE49-F238E27FC236}">
                  <a16:creationId xmlns:a16="http://schemas.microsoft.com/office/drawing/2014/main" id="{2EE05025-F511-4E8D-8B14-E7D3AC0AF98B}"/>
                </a:ext>
              </a:extLst>
            </p:cNvPr>
            <p:cNvCxnSpPr/>
            <p:nvPr/>
          </p:nvCxnSpPr>
          <p:spPr>
            <a:xfrm>
              <a:off x="123265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3" name="Прямая соединительная линия 124">
              <a:extLst>
                <a:ext uri="{FF2B5EF4-FFF2-40B4-BE49-F238E27FC236}">
                  <a16:creationId xmlns:a16="http://schemas.microsoft.com/office/drawing/2014/main" id="{B7EC12EF-2A33-4E35-9544-20AE158A4A9B}"/>
                </a:ext>
              </a:extLst>
            </p:cNvPr>
            <p:cNvCxnSpPr/>
            <p:nvPr/>
          </p:nvCxnSpPr>
          <p:spPr>
            <a:xfrm>
              <a:off x="125244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4" name="Прямая соединительная линия 125">
              <a:extLst>
                <a:ext uri="{FF2B5EF4-FFF2-40B4-BE49-F238E27FC236}">
                  <a16:creationId xmlns:a16="http://schemas.microsoft.com/office/drawing/2014/main" id="{2F645032-E5FF-4624-AC04-2A76E15E737F}"/>
                </a:ext>
              </a:extLst>
            </p:cNvPr>
            <p:cNvCxnSpPr/>
            <p:nvPr/>
          </p:nvCxnSpPr>
          <p:spPr>
            <a:xfrm>
              <a:off x="127222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5" name="Прямая соединительная линия 126">
              <a:extLst>
                <a:ext uri="{FF2B5EF4-FFF2-40B4-BE49-F238E27FC236}">
                  <a16:creationId xmlns:a16="http://schemas.microsoft.com/office/drawing/2014/main" id="{F170E5CA-5761-4CC4-A02A-736E730DEEDA}"/>
                </a:ext>
              </a:extLst>
            </p:cNvPr>
            <p:cNvCxnSpPr/>
            <p:nvPr/>
          </p:nvCxnSpPr>
          <p:spPr>
            <a:xfrm>
              <a:off x="129201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6" name="Прямая соединительная линия 127">
              <a:extLst>
                <a:ext uri="{FF2B5EF4-FFF2-40B4-BE49-F238E27FC236}">
                  <a16:creationId xmlns:a16="http://schemas.microsoft.com/office/drawing/2014/main" id="{43B60760-8F35-4824-81BF-5F5DFA154D0D}"/>
                </a:ext>
              </a:extLst>
            </p:cNvPr>
            <p:cNvCxnSpPr/>
            <p:nvPr/>
          </p:nvCxnSpPr>
          <p:spPr>
            <a:xfrm>
              <a:off x="131179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7" name="Прямая соединительная линия 128">
              <a:extLst>
                <a:ext uri="{FF2B5EF4-FFF2-40B4-BE49-F238E27FC236}">
                  <a16:creationId xmlns:a16="http://schemas.microsoft.com/office/drawing/2014/main" id="{C64352FD-34C9-45AC-8F9A-C7D2334AE2F6}"/>
                </a:ext>
              </a:extLst>
            </p:cNvPr>
            <p:cNvCxnSpPr/>
            <p:nvPr/>
          </p:nvCxnSpPr>
          <p:spPr>
            <a:xfrm>
              <a:off x="133158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8" name="Прямая соединительная линия 129">
              <a:extLst>
                <a:ext uri="{FF2B5EF4-FFF2-40B4-BE49-F238E27FC236}">
                  <a16:creationId xmlns:a16="http://schemas.microsoft.com/office/drawing/2014/main" id="{458A6C1A-EEDF-4663-A1B1-E039D1530E55}"/>
                </a:ext>
              </a:extLst>
            </p:cNvPr>
            <p:cNvCxnSpPr/>
            <p:nvPr/>
          </p:nvCxnSpPr>
          <p:spPr>
            <a:xfrm>
              <a:off x="135136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9" name="Прямая соединительная линия 130">
              <a:extLst>
                <a:ext uri="{FF2B5EF4-FFF2-40B4-BE49-F238E27FC236}">
                  <a16:creationId xmlns:a16="http://schemas.microsoft.com/office/drawing/2014/main" id="{767F99CD-0F7F-44E3-BE85-01951ADC67AA}"/>
                </a:ext>
              </a:extLst>
            </p:cNvPr>
            <p:cNvCxnSpPr/>
            <p:nvPr/>
          </p:nvCxnSpPr>
          <p:spPr>
            <a:xfrm>
              <a:off x="137115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0" name="Прямая соединительная линия 131">
              <a:extLst>
                <a:ext uri="{FF2B5EF4-FFF2-40B4-BE49-F238E27FC236}">
                  <a16:creationId xmlns:a16="http://schemas.microsoft.com/office/drawing/2014/main" id="{2B23B0AE-D3C4-487D-8709-5C0A4E8238F1}"/>
                </a:ext>
              </a:extLst>
            </p:cNvPr>
            <p:cNvCxnSpPr/>
            <p:nvPr/>
          </p:nvCxnSpPr>
          <p:spPr>
            <a:xfrm>
              <a:off x="139093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1" name="Прямая соединительная линия 132">
              <a:extLst>
                <a:ext uri="{FF2B5EF4-FFF2-40B4-BE49-F238E27FC236}">
                  <a16:creationId xmlns:a16="http://schemas.microsoft.com/office/drawing/2014/main" id="{E02C09BD-F300-4550-8AF9-18046246137B}"/>
                </a:ext>
              </a:extLst>
            </p:cNvPr>
            <p:cNvCxnSpPr/>
            <p:nvPr/>
          </p:nvCxnSpPr>
          <p:spPr>
            <a:xfrm>
              <a:off x="141072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2" name="Прямая соединительная линия 133">
              <a:extLst>
                <a:ext uri="{FF2B5EF4-FFF2-40B4-BE49-F238E27FC236}">
                  <a16:creationId xmlns:a16="http://schemas.microsoft.com/office/drawing/2014/main" id="{848A1E5D-490D-4470-B48C-12F786F86297}"/>
                </a:ext>
              </a:extLst>
            </p:cNvPr>
            <p:cNvCxnSpPr/>
            <p:nvPr/>
          </p:nvCxnSpPr>
          <p:spPr>
            <a:xfrm>
              <a:off x="143051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Прямая соединительная линия 134">
              <a:extLst>
                <a:ext uri="{FF2B5EF4-FFF2-40B4-BE49-F238E27FC236}">
                  <a16:creationId xmlns:a16="http://schemas.microsoft.com/office/drawing/2014/main" id="{51402F98-43FF-44AB-911B-01D3F2A44944}"/>
                </a:ext>
              </a:extLst>
            </p:cNvPr>
            <p:cNvCxnSpPr/>
            <p:nvPr/>
          </p:nvCxnSpPr>
          <p:spPr>
            <a:xfrm>
              <a:off x="145029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Прямая соединительная линия 135">
              <a:extLst>
                <a:ext uri="{FF2B5EF4-FFF2-40B4-BE49-F238E27FC236}">
                  <a16:creationId xmlns:a16="http://schemas.microsoft.com/office/drawing/2014/main" id="{E5DB1CBA-74CB-4446-B04C-9B92B9D7F5AA}"/>
                </a:ext>
              </a:extLst>
            </p:cNvPr>
            <p:cNvCxnSpPr/>
            <p:nvPr/>
          </p:nvCxnSpPr>
          <p:spPr>
            <a:xfrm>
              <a:off x="147008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Прямая соединительная линия 136">
              <a:extLst>
                <a:ext uri="{FF2B5EF4-FFF2-40B4-BE49-F238E27FC236}">
                  <a16:creationId xmlns:a16="http://schemas.microsoft.com/office/drawing/2014/main" id="{796AA487-0375-4894-9240-F4D158AE4555}"/>
                </a:ext>
              </a:extLst>
            </p:cNvPr>
            <p:cNvCxnSpPr/>
            <p:nvPr/>
          </p:nvCxnSpPr>
          <p:spPr>
            <a:xfrm>
              <a:off x="14898688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9" name="Стрелка: пятиугольник 28">
            <a:extLst>
              <a:ext uri="{FF2B5EF4-FFF2-40B4-BE49-F238E27FC236}">
                <a16:creationId xmlns:a16="http://schemas.microsoft.com/office/drawing/2014/main" id="{D6C25583-0E4B-47EF-A004-C418BF8FBF3F}"/>
              </a:ext>
            </a:extLst>
          </p:cNvPr>
          <p:cNvSpPr/>
          <p:nvPr/>
        </p:nvSpPr>
        <p:spPr>
          <a:xfrm>
            <a:off x="2950978" y="2306602"/>
            <a:ext cx="4068755" cy="576000"/>
          </a:xfrm>
          <a:prstGeom prst="roundRect">
            <a:avLst/>
          </a:prstGeom>
          <a:solidFill>
            <a:srgbClr val="51626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Общеобразовательные курсы </a:t>
            </a:r>
            <a:b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и основы менеджмента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0" name="Стрелка: пятиугольник 29">
            <a:extLst>
              <a:ext uri="{FF2B5EF4-FFF2-40B4-BE49-F238E27FC236}">
                <a16:creationId xmlns:a16="http://schemas.microsoft.com/office/drawing/2014/main" id="{8A0517C9-4983-46E4-BD39-4EE914C87CC0}"/>
              </a:ext>
            </a:extLst>
          </p:cNvPr>
          <p:cNvSpPr/>
          <p:nvPr/>
        </p:nvSpPr>
        <p:spPr>
          <a:xfrm>
            <a:off x="7072045" y="2306602"/>
            <a:ext cx="4027756" cy="576000"/>
          </a:xfrm>
          <a:prstGeom prst="roundRect">
            <a:avLst/>
          </a:prstGeom>
          <a:solidFill>
            <a:srgbClr val="51626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Дисциплины по выбору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DD0A6-B49F-4F74-ABAF-EABAAF1DA173}"/>
              </a:ext>
            </a:extLst>
          </p:cNvPr>
          <p:cNvGrpSpPr/>
          <p:nvPr/>
        </p:nvGrpSpPr>
        <p:grpSpPr>
          <a:xfrm>
            <a:off x="2914799" y="1417934"/>
            <a:ext cx="2111133" cy="530998"/>
            <a:chOff x="2914799" y="1700600"/>
            <a:chExt cx="2111133" cy="530998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A677F5E-F5F3-4B13-9316-0659F7CC5BBD}"/>
                </a:ext>
              </a:extLst>
            </p:cNvPr>
            <p:cNvSpPr/>
            <p:nvPr/>
          </p:nvSpPr>
          <p:spPr>
            <a:xfrm>
              <a:off x="3007774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1 курс</a:t>
              </a:r>
            </a:p>
          </p:txBody>
        </p:sp>
        <p:sp>
          <p:nvSpPr>
            <p:cNvPr id="211" name="Right Bracket 210">
              <a:extLst>
                <a:ext uri="{FF2B5EF4-FFF2-40B4-BE49-F238E27FC236}">
                  <a16:creationId xmlns:a16="http://schemas.microsoft.com/office/drawing/2014/main" id="{35661EA7-DF06-4AB6-A122-8B91877C0E46}"/>
                </a:ext>
              </a:extLst>
            </p:cNvPr>
            <p:cNvSpPr/>
            <p:nvPr/>
          </p:nvSpPr>
          <p:spPr>
            <a:xfrm rot="5400000" flipV="1">
              <a:off x="3857481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B5D6ED4-E8A8-4579-87D6-C7354497F435}"/>
                </a:ext>
              </a:extLst>
            </p:cNvPr>
            <p:cNvSpPr/>
            <p:nvPr/>
          </p:nvSpPr>
          <p:spPr>
            <a:xfrm>
              <a:off x="4953148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D39C19AE-DEED-49A1-911D-56B70B460148}"/>
                </a:ext>
              </a:extLst>
            </p:cNvPr>
            <p:cNvSpPr/>
            <p:nvPr/>
          </p:nvSpPr>
          <p:spPr>
            <a:xfrm>
              <a:off x="2914799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5A114C-CA90-43CF-B488-650D9440FE25}"/>
              </a:ext>
            </a:extLst>
          </p:cNvPr>
          <p:cNvGrpSpPr/>
          <p:nvPr/>
        </p:nvGrpSpPr>
        <p:grpSpPr>
          <a:xfrm>
            <a:off x="4979719" y="1417934"/>
            <a:ext cx="2084562" cy="530998"/>
            <a:chOff x="4979719" y="1700600"/>
            <a:chExt cx="2084562" cy="530998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6F3BEC8-4C26-4EBC-910B-C57BE20BDC6A}"/>
                </a:ext>
              </a:extLst>
            </p:cNvPr>
            <p:cNvSpPr/>
            <p:nvPr/>
          </p:nvSpPr>
          <p:spPr>
            <a:xfrm>
              <a:off x="5036515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2 курс</a:t>
              </a: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60EC6B6D-26C4-4243-A820-A7A3EEE93A2B}"/>
                </a:ext>
              </a:extLst>
            </p:cNvPr>
            <p:cNvSpPr/>
            <p:nvPr/>
          </p:nvSpPr>
          <p:spPr>
            <a:xfrm>
              <a:off x="6991497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1" name="Right Bracket 250">
              <a:extLst>
                <a:ext uri="{FF2B5EF4-FFF2-40B4-BE49-F238E27FC236}">
                  <a16:creationId xmlns:a16="http://schemas.microsoft.com/office/drawing/2014/main" id="{C6ED03D7-AA77-4339-B75D-21ADC2FC8531}"/>
                </a:ext>
              </a:extLst>
            </p:cNvPr>
            <p:cNvSpPr/>
            <p:nvPr/>
          </p:nvSpPr>
          <p:spPr>
            <a:xfrm rot="5400000" flipV="1">
              <a:off x="5886222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E6663A-77F5-4C04-BD1F-83545D24C519}"/>
              </a:ext>
            </a:extLst>
          </p:cNvPr>
          <p:cNvGrpSpPr/>
          <p:nvPr/>
        </p:nvGrpSpPr>
        <p:grpSpPr>
          <a:xfrm>
            <a:off x="7026931" y="1417934"/>
            <a:ext cx="2080463" cy="530998"/>
            <a:chOff x="7026931" y="1700600"/>
            <a:chExt cx="2080463" cy="530998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C9E7175B-F554-4C53-B1FE-F5CA8ACD1858}"/>
                </a:ext>
              </a:extLst>
            </p:cNvPr>
            <p:cNvSpPr/>
            <p:nvPr/>
          </p:nvSpPr>
          <p:spPr>
            <a:xfrm>
              <a:off x="7083727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3 курс</a:t>
              </a: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5956B7FC-7B7A-48C4-9C57-F1DD377D269A}"/>
                </a:ext>
              </a:extLst>
            </p:cNvPr>
            <p:cNvSpPr/>
            <p:nvPr/>
          </p:nvSpPr>
          <p:spPr>
            <a:xfrm>
              <a:off x="9034610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2" name="Right Bracket 251">
              <a:extLst>
                <a:ext uri="{FF2B5EF4-FFF2-40B4-BE49-F238E27FC236}">
                  <a16:creationId xmlns:a16="http://schemas.microsoft.com/office/drawing/2014/main" id="{98F04D18-5708-4DAD-B593-A8959CEC622C}"/>
                </a:ext>
              </a:extLst>
            </p:cNvPr>
            <p:cNvSpPr/>
            <p:nvPr/>
          </p:nvSpPr>
          <p:spPr>
            <a:xfrm rot="5400000" flipV="1">
              <a:off x="7933434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2716E-18FB-413C-89F9-3D41F0F8355D}"/>
              </a:ext>
            </a:extLst>
          </p:cNvPr>
          <p:cNvGrpSpPr/>
          <p:nvPr/>
        </p:nvGrpSpPr>
        <p:grpSpPr>
          <a:xfrm>
            <a:off x="9070884" y="1417934"/>
            <a:ext cx="2073559" cy="530998"/>
            <a:chOff x="9070884" y="1700600"/>
            <a:chExt cx="2073559" cy="530998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61FE8887-2537-4CF8-A508-8A3ACDB1DB4A}"/>
                </a:ext>
              </a:extLst>
            </p:cNvPr>
            <p:cNvSpPr/>
            <p:nvPr/>
          </p:nvSpPr>
          <p:spPr>
            <a:xfrm>
              <a:off x="9127680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4 курс</a:t>
              </a: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14CED94-12A8-4649-A093-0AA2849AE59F}"/>
                </a:ext>
              </a:extLst>
            </p:cNvPr>
            <p:cNvSpPr/>
            <p:nvPr/>
          </p:nvSpPr>
          <p:spPr>
            <a:xfrm>
              <a:off x="11071659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3" name="Right Bracket 252">
              <a:extLst>
                <a:ext uri="{FF2B5EF4-FFF2-40B4-BE49-F238E27FC236}">
                  <a16:creationId xmlns:a16="http://schemas.microsoft.com/office/drawing/2014/main" id="{3511CC6A-BFBA-4E25-841E-1A379A903170}"/>
                </a:ext>
              </a:extLst>
            </p:cNvPr>
            <p:cNvSpPr/>
            <p:nvPr/>
          </p:nvSpPr>
          <p:spPr>
            <a:xfrm rot="5400000" flipV="1">
              <a:off x="9977387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72" name="Группа 212">
            <a:extLst>
              <a:ext uri="{FF2B5EF4-FFF2-40B4-BE49-F238E27FC236}">
                <a16:creationId xmlns:a16="http://schemas.microsoft.com/office/drawing/2014/main" id="{90EDE8FC-2742-486E-8C8D-1B97D9528C64}"/>
              </a:ext>
            </a:extLst>
          </p:cNvPr>
          <p:cNvGrpSpPr/>
          <p:nvPr/>
        </p:nvGrpSpPr>
        <p:grpSpPr>
          <a:xfrm rot="5400000">
            <a:off x="3642387" y="4439025"/>
            <a:ext cx="997198" cy="3186264"/>
            <a:chOff x="4646955" y="3417612"/>
            <a:chExt cx="3217004" cy="8240815"/>
          </a:xfrm>
        </p:grpSpPr>
        <p:sp>
          <p:nvSpPr>
            <p:cNvPr id="273" name="Правая фигурная скобка 109">
              <a:extLst>
                <a:ext uri="{FF2B5EF4-FFF2-40B4-BE49-F238E27FC236}">
                  <a16:creationId xmlns:a16="http://schemas.microsoft.com/office/drawing/2014/main" id="{C3768DF7-7CC7-4A03-9A7A-1E5E4F02A653}"/>
                </a:ext>
              </a:extLst>
            </p:cNvPr>
            <p:cNvSpPr/>
            <p:nvPr/>
          </p:nvSpPr>
          <p:spPr>
            <a:xfrm rot="16200000">
              <a:off x="6040873" y="2023697"/>
              <a:ext cx="429172" cy="3217001"/>
            </a:xfrm>
            <a:prstGeom prst="rightBrace">
              <a:avLst>
                <a:gd name="adj1" fmla="val 46469"/>
                <a:gd name="adj2" fmla="val 50000"/>
              </a:avLst>
            </a:prstGeom>
            <a:gradFill flip="none" rotWithShape="1">
              <a:gsLst>
                <a:gs pos="0">
                  <a:schemeClr val="bg2">
                    <a:alpha val="1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74" name="Прямая соединительная линия 210">
              <a:extLst>
                <a:ext uri="{FF2B5EF4-FFF2-40B4-BE49-F238E27FC236}">
                  <a16:creationId xmlns:a16="http://schemas.microsoft.com/office/drawing/2014/main" id="{FBE44C3E-297B-44C7-B453-5FCEDDE6C80D}"/>
                </a:ext>
              </a:extLst>
            </p:cNvPr>
            <p:cNvCxnSpPr>
              <a:cxnSpLocks/>
              <a:stCxn id="273" idx="2"/>
            </p:cNvCxnSpPr>
            <p:nvPr/>
          </p:nvCxnSpPr>
          <p:spPr>
            <a:xfrm rot="16200000" flipH="1">
              <a:off x="3958134" y="7752603"/>
              <a:ext cx="7811640" cy="3"/>
            </a:xfrm>
            <a:prstGeom prst="line">
              <a:avLst/>
            </a:prstGeom>
            <a:gradFill flip="none" rotWithShape="1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Прямая соединительная линия 211">
              <a:extLst>
                <a:ext uri="{FF2B5EF4-FFF2-40B4-BE49-F238E27FC236}">
                  <a16:creationId xmlns:a16="http://schemas.microsoft.com/office/drawing/2014/main" id="{66147523-815E-42BF-9837-D0DC24C63821}"/>
                </a:ext>
              </a:extLst>
            </p:cNvPr>
            <p:cNvCxnSpPr>
              <a:cxnSpLocks/>
              <a:stCxn id="273" idx="0"/>
            </p:cNvCxnSpPr>
            <p:nvPr/>
          </p:nvCxnSpPr>
          <p:spPr>
            <a:xfrm rot="16200000" flipH="1">
              <a:off x="741135" y="7752604"/>
              <a:ext cx="7811643" cy="3"/>
            </a:xfrm>
            <a:prstGeom prst="line">
              <a:avLst/>
            </a:prstGeom>
            <a:gradFill flip="none" rotWithShape="1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Текст 2">
            <a:extLst>
              <a:ext uri="{FF2B5EF4-FFF2-40B4-BE49-F238E27FC236}">
                <a16:creationId xmlns:a16="http://schemas.microsoft.com/office/drawing/2014/main" id="{942DCAF3-337D-4844-AA2C-C52AF137131B}"/>
              </a:ext>
            </a:extLst>
          </p:cNvPr>
          <p:cNvSpPr txBox="1">
            <a:spLocks/>
          </p:cNvSpPr>
          <p:nvPr/>
        </p:nvSpPr>
        <p:spPr>
          <a:xfrm>
            <a:off x="1106497" y="4401507"/>
            <a:ext cx="1579384" cy="50783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100" dirty="0">
                <a:latin typeface="Inter" panose="02000503000000020004" pitchFamily="2" charset="0"/>
                <a:ea typeface="Inter" panose="02000503000000020004" pitchFamily="2" charset="0"/>
              </a:rPr>
              <a:t>Аналитические </a:t>
            </a:r>
            <a:br>
              <a:rPr lang="ru-RU" sz="110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100" dirty="0">
                <a:latin typeface="Inter" panose="02000503000000020004" pitchFamily="2" charset="0"/>
                <a:ea typeface="Inter" panose="02000503000000020004" pitchFamily="2" charset="0"/>
              </a:rPr>
              <a:t>и исследовательские компетенции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911F37-37EA-4545-A48A-9068C8E00DBD}"/>
              </a:ext>
            </a:extLst>
          </p:cNvPr>
          <p:cNvGrpSpPr/>
          <p:nvPr/>
        </p:nvGrpSpPr>
        <p:grpSpPr>
          <a:xfrm>
            <a:off x="2685881" y="5702094"/>
            <a:ext cx="3851035" cy="572464"/>
            <a:chOff x="2885327" y="5200904"/>
            <a:chExt cx="3851035" cy="572464"/>
          </a:xfrm>
        </p:grpSpPr>
        <p:sp>
          <p:nvSpPr>
            <p:cNvPr id="40" name="Текст 2">
              <a:extLst>
                <a:ext uri="{FF2B5EF4-FFF2-40B4-BE49-F238E27FC236}">
                  <a16:creationId xmlns:a16="http://schemas.microsoft.com/office/drawing/2014/main" id="{55947D96-E736-4DB2-BD4F-E71A9C4E2ED2}"/>
                </a:ext>
              </a:extLst>
            </p:cNvPr>
            <p:cNvSpPr txBox="1">
              <a:spLocks/>
            </p:cNvSpPr>
            <p:nvPr/>
          </p:nvSpPr>
          <p:spPr>
            <a:xfrm>
              <a:off x="3495399" y="5200904"/>
              <a:ext cx="3240963" cy="572464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ru-RU"/>
              </a:defPPr>
              <a:lvl1pPr lvl="0">
                <a:defRPr sz="1050">
                  <a:solidFill>
                    <a:srgbClr val="63666A">
                      <a:lumMod val="50000"/>
                    </a:srgbClr>
                  </a:solidFill>
                  <a:latin typeface="+mj-lt"/>
                  <a:ea typeface="Euclid Circular B" panose="020B0504000000000000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1300" b="1" dirty="0">
                  <a:latin typeface="Inter" panose="02000503000000020004" pitchFamily="2" charset="0"/>
                  <a:ea typeface="Inter" panose="02000503000000020004" pitchFamily="2" charset="0"/>
                </a:rPr>
                <a:t>Практический опыт</a:t>
              </a:r>
            </a:p>
            <a:p>
              <a:pPr>
                <a:lnSpc>
                  <a:spcPct val="80000"/>
                </a:lnSpc>
              </a:pPr>
              <a:br>
                <a:rPr lang="ru-RU" dirty="0"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1100" dirty="0">
                  <a:latin typeface="Inter" panose="02000503000000020004" pitchFamily="2" charset="0"/>
                  <a:ea typeface="Inter" panose="02000503000000020004" pitchFamily="2" charset="0"/>
                </a:rPr>
                <a:t>Практическое применение навыков, </a:t>
              </a:r>
            </a:p>
            <a:p>
              <a:pPr>
                <a:lnSpc>
                  <a:spcPct val="80000"/>
                </a:lnSpc>
              </a:pPr>
              <a:r>
                <a:rPr lang="ru-RU" sz="1100" dirty="0">
                  <a:latin typeface="Inter" panose="02000503000000020004" pitchFamily="2" charset="0"/>
                  <a:ea typeface="Inter" panose="02000503000000020004" pitchFamily="2" charset="0"/>
                </a:rPr>
                <a:t>приобретенных в</a:t>
              </a:r>
              <a:r>
                <a:rPr lang="en-US" sz="1100" dirty="0"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ru-RU" sz="1100" dirty="0">
                  <a:latin typeface="Inter" panose="02000503000000020004" pitchFamily="2" charset="0"/>
                  <a:ea typeface="Inter" panose="02000503000000020004" pitchFamily="2" charset="0"/>
                </a:rPr>
                <a:t>период обучения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28058F1-A5C9-4823-97FD-4B457C1F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5327" y="5231324"/>
              <a:ext cx="499312" cy="499312"/>
            </a:xfrm>
            <a:prstGeom prst="rect">
              <a:avLst/>
            </a:prstGeom>
          </p:spPr>
        </p:pic>
      </p:grpSp>
      <p:sp>
        <p:nvSpPr>
          <p:cNvPr id="39" name="Текст 2">
            <a:extLst>
              <a:ext uri="{FF2B5EF4-FFF2-40B4-BE49-F238E27FC236}">
                <a16:creationId xmlns:a16="http://schemas.microsoft.com/office/drawing/2014/main" id="{EA2587A2-5E8D-42BE-A590-01C32456AAEB}"/>
              </a:ext>
            </a:extLst>
          </p:cNvPr>
          <p:cNvSpPr txBox="1">
            <a:spLocks/>
          </p:cNvSpPr>
          <p:nvPr/>
        </p:nvSpPr>
        <p:spPr>
          <a:xfrm>
            <a:off x="1092391" y="2409936"/>
            <a:ext cx="1784031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>
                <a:latin typeface="Inter" panose="02000503000000020004" pitchFamily="2" charset="0"/>
                <a:ea typeface="Inter" panose="02000503000000020004" pitchFamily="2" charset="0"/>
              </a:rPr>
              <a:t>Управленческие знания и компетенции</a:t>
            </a:r>
          </a:p>
        </p:txBody>
      </p:sp>
      <p:pic>
        <p:nvPicPr>
          <p:cNvPr id="276" name="Graphic 275" descr="Управление контур">
            <a:extLst>
              <a:ext uri="{FF2B5EF4-FFF2-40B4-BE49-F238E27FC236}">
                <a16:creationId xmlns:a16="http://schemas.microsoft.com/office/drawing/2014/main" id="{11E8CE66-1FCF-4C70-9614-1FD1CE7EC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4860" y="2382933"/>
            <a:ext cx="392733" cy="392733"/>
          </a:xfrm>
          <a:prstGeom prst="rect">
            <a:avLst/>
          </a:prstGeom>
        </p:spPr>
      </p:pic>
      <p:sp>
        <p:nvSpPr>
          <p:cNvPr id="43" name="Текст 2">
            <a:extLst>
              <a:ext uri="{FF2B5EF4-FFF2-40B4-BE49-F238E27FC236}">
                <a16:creationId xmlns:a16="http://schemas.microsoft.com/office/drawing/2014/main" id="{942F3640-6456-4412-9344-F16B7ABB8657}"/>
              </a:ext>
            </a:extLst>
          </p:cNvPr>
          <p:cNvSpPr txBox="1">
            <a:spLocks/>
          </p:cNvSpPr>
          <p:nvPr/>
        </p:nvSpPr>
        <p:spPr>
          <a:xfrm>
            <a:off x="1085568" y="3091833"/>
            <a:ext cx="1436695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>
                <a:latin typeface="Inter" panose="02000503000000020004" pitchFamily="2" charset="0"/>
                <a:ea typeface="Inter" panose="02000503000000020004" pitchFamily="2" charset="0"/>
              </a:rPr>
              <a:t>Коммуникации на английском языке</a:t>
            </a:r>
          </a:p>
        </p:txBody>
      </p:sp>
      <p:pic>
        <p:nvPicPr>
          <p:cNvPr id="119" name="Graphic 20">
            <a:extLst>
              <a:ext uri="{FF2B5EF4-FFF2-40B4-BE49-F238E27FC236}">
                <a16:creationId xmlns:a16="http://schemas.microsoft.com/office/drawing/2014/main" id="{CB9D4F10-D4FF-4857-BFC6-9B0B8EDBB18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679" y="3083025"/>
            <a:ext cx="343094" cy="343092"/>
          </a:xfrm>
          <a:prstGeom prst="rect">
            <a:avLst/>
          </a:prstGeom>
        </p:spPr>
      </p:pic>
      <p:sp>
        <p:nvSpPr>
          <p:cNvPr id="120" name="Стрелка: пятиугольник 30">
            <a:extLst>
              <a:ext uri="{FF2B5EF4-FFF2-40B4-BE49-F238E27FC236}">
                <a16:creationId xmlns:a16="http://schemas.microsoft.com/office/drawing/2014/main" id="{A3A4145E-A3C5-45EE-A208-D5D65D69B1BB}"/>
              </a:ext>
            </a:extLst>
          </p:cNvPr>
          <p:cNvSpPr/>
          <p:nvPr/>
        </p:nvSpPr>
        <p:spPr>
          <a:xfrm>
            <a:off x="5024269" y="3666867"/>
            <a:ext cx="5066748" cy="564365"/>
          </a:xfrm>
          <a:prstGeom prst="roundRect">
            <a:avLst/>
          </a:prstGeom>
          <a:solidFill>
            <a:srgbClr val="90A1AE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Второй иностранный язык на выбор из трех:</a:t>
            </a:r>
          </a:p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французский, испанский, немецкий или китайский</a:t>
            </a:r>
          </a:p>
        </p:txBody>
      </p:sp>
      <p:sp>
        <p:nvSpPr>
          <p:cNvPr id="122" name="Текст 2">
            <a:extLst>
              <a:ext uri="{FF2B5EF4-FFF2-40B4-BE49-F238E27FC236}">
                <a16:creationId xmlns:a16="http://schemas.microsoft.com/office/drawing/2014/main" id="{6143465D-1CE0-472D-B110-5F70B37C12D7}"/>
              </a:ext>
            </a:extLst>
          </p:cNvPr>
          <p:cNvSpPr txBox="1">
            <a:spLocks/>
          </p:cNvSpPr>
          <p:nvPr/>
        </p:nvSpPr>
        <p:spPr>
          <a:xfrm>
            <a:off x="1101169" y="3787394"/>
            <a:ext cx="1300180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>
                <a:latin typeface="Inter" panose="02000503000000020004" pitchFamily="2" charset="0"/>
                <a:ea typeface="Inter" panose="02000503000000020004" pitchFamily="2" charset="0"/>
              </a:rPr>
              <a:t>Языковые компетенции</a:t>
            </a:r>
          </a:p>
        </p:txBody>
      </p:sp>
      <p:sp>
        <p:nvSpPr>
          <p:cNvPr id="121" name="Стрелка: пятиугольник 41">
            <a:extLst>
              <a:ext uri="{FF2B5EF4-FFF2-40B4-BE49-F238E27FC236}">
                <a16:creationId xmlns:a16="http://schemas.microsoft.com/office/drawing/2014/main" id="{7E5FFAD6-086A-3145-B0F6-6773CB8C7F11}"/>
              </a:ext>
            </a:extLst>
          </p:cNvPr>
          <p:cNvSpPr/>
          <p:nvPr/>
        </p:nvSpPr>
        <p:spPr>
          <a:xfrm>
            <a:off x="2969364" y="2980967"/>
            <a:ext cx="4068754" cy="57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Английский язык</a:t>
            </a:r>
            <a:br>
              <a:rPr lang="ru-RU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до уровня </a:t>
            </a:r>
            <a:r>
              <a:rPr lang="en-US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B2</a:t>
            </a:r>
            <a:endParaRPr lang="ru-RU" sz="11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3" name="Стрелка: пятиугольник 30">
            <a:extLst>
              <a:ext uri="{FF2B5EF4-FFF2-40B4-BE49-F238E27FC236}">
                <a16:creationId xmlns:a16="http://schemas.microsoft.com/office/drawing/2014/main" id="{B5497224-24B6-3243-ABC2-827528762213}"/>
              </a:ext>
            </a:extLst>
          </p:cNvPr>
          <p:cNvSpPr/>
          <p:nvPr/>
        </p:nvSpPr>
        <p:spPr>
          <a:xfrm>
            <a:off x="5024269" y="4339245"/>
            <a:ext cx="200266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Групповая</a:t>
            </a:r>
            <a:b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курсовая работа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6" name="Стрелка: пятиугольник 30">
            <a:extLst>
              <a:ext uri="{FF2B5EF4-FFF2-40B4-BE49-F238E27FC236}">
                <a16:creationId xmlns:a16="http://schemas.microsoft.com/office/drawing/2014/main" id="{E29D858E-5700-3648-AC3F-4D7E2E2E9AB4}"/>
              </a:ext>
            </a:extLst>
          </p:cNvPr>
          <p:cNvSpPr/>
          <p:nvPr/>
        </p:nvSpPr>
        <p:spPr>
          <a:xfrm>
            <a:off x="7102406" y="4339245"/>
            <a:ext cx="1964539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Индивидуальная</a:t>
            </a:r>
            <a:b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курсовая работа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7" name="Стрелка: пятиугольник 30">
            <a:extLst>
              <a:ext uri="{FF2B5EF4-FFF2-40B4-BE49-F238E27FC236}">
                <a16:creationId xmlns:a16="http://schemas.microsoft.com/office/drawing/2014/main" id="{D563C5F0-B85C-914A-BC2D-95528F4D9D00}"/>
              </a:ext>
            </a:extLst>
          </p:cNvPr>
          <p:cNvSpPr/>
          <p:nvPr/>
        </p:nvSpPr>
        <p:spPr>
          <a:xfrm>
            <a:off x="9127680" y="4344921"/>
            <a:ext cx="1972120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Выпускная квалификационная </a:t>
            </a:r>
            <a:b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работа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30" name="Стрелка: пятиугольник 31">
            <a:extLst>
              <a:ext uri="{FF2B5EF4-FFF2-40B4-BE49-F238E27FC236}">
                <a16:creationId xmlns:a16="http://schemas.microsoft.com/office/drawing/2014/main" id="{7D653CE7-017B-DA46-8771-200116C86B6E}"/>
              </a:ext>
            </a:extLst>
          </p:cNvPr>
          <p:cNvSpPr/>
          <p:nvPr/>
        </p:nvSpPr>
        <p:spPr>
          <a:xfrm>
            <a:off x="8136082" y="5695634"/>
            <a:ext cx="1954935" cy="576000"/>
          </a:xfrm>
          <a:prstGeom prst="roundRect">
            <a:avLst/>
          </a:prstGeom>
          <a:solidFill>
            <a:schemeClr val="bg2"/>
          </a:solidFill>
          <a:ln w="20574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2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Стажировка</a:t>
            </a:r>
            <a:endParaRPr lang="en-US" sz="12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5" name="Стрелка: пятиугольник 41">
            <a:extLst>
              <a:ext uri="{FF2B5EF4-FFF2-40B4-BE49-F238E27FC236}">
                <a16:creationId xmlns:a16="http://schemas.microsoft.com/office/drawing/2014/main" id="{B7EC9911-863C-4D09-91E7-15B1973DC430}"/>
              </a:ext>
            </a:extLst>
          </p:cNvPr>
          <p:cNvSpPr/>
          <p:nvPr/>
        </p:nvSpPr>
        <p:spPr>
          <a:xfrm>
            <a:off x="7085598" y="2975391"/>
            <a:ext cx="1981347" cy="595099"/>
          </a:xfrm>
          <a:prstGeom prst="roundRect">
            <a:avLst/>
          </a:prstGeom>
          <a:solidFill>
            <a:srgbClr val="BE1E2D"/>
          </a:solidFill>
          <a:ln>
            <a:solidFill>
              <a:srgbClr val="BE1E2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Деловой</a:t>
            </a:r>
            <a:b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английский язык</a:t>
            </a: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24658D49-8FF5-97D5-4883-92B6833C26EE}"/>
              </a:ext>
            </a:extLst>
          </p:cNvPr>
          <p:cNvSpPr txBox="1">
            <a:spLocks/>
          </p:cNvSpPr>
          <p:nvPr/>
        </p:nvSpPr>
        <p:spPr>
          <a:xfrm>
            <a:off x="658813" y="290209"/>
            <a:ext cx="9232162" cy="6370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  <a:t>Структура программы </a:t>
            </a:r>
            <a:b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«государственное и муниципальное управление»</a:t>
            </a:r>
          </a:p>
        </p:txBody>
      </p:sp>
      <p:sp>
        <p:nvSpPr>
          <p:cNvPr id="8" name="Graphic 27">
            <a:extLst>
              <a:ext uri="{FF2B5EF4-FFF2-40B4-BE49-F238E27FC236}">
                <a16:creationId xmlns:a16="http://schemas.microsoft.com/office/drawing/2014/main" id="{3E895061-556F-52E8-E0DE-BED35EC2EB75}"/>
              </a:ext>
            </a:extLst>
          </p:cNvPr>
          <p:cNvSpPr/>
          <p:nvPr/>
        </p:nvSpPr>
        <p:spPr>
          <a:xfrm flipH="1">
            <a:off x="606480" y="4490743"/>
            <a:ext cx="365147" cy="296049"/>
          </a:xfrm>
          <a:custGeom>
            <a:avLst/>
            <a:gdLst>
              <a:gd name="connsiteX0" fmla="*/ 409547 w 410966"/>
              <a:gd name="connsiteY0" fmla="*/ 39874 h 347407"/>
              <a:gd name="connsiteX1" fmla="*/ 374794 w 410966"/>
              <a:gd name="connsiteY1" fmla="*/ 2449 h 347407"/>
              <a:gd name="connsiteX2" fmla="*/ 363074 w 410966"/>
              <a:gd name="connsiteY2" fmla="*/ 2406 h 347407"/>
              <a:gd name="connsiteX3" fmla="*/ 363032 w 410966"/>
              <a:gd name="connsiteY3" fmla="*/ 2449 h 347407"/>
              <a:gd name="connsiteX4" fmla="*/ 328279 w 410966"/>
              <a:gd name="connsiteY4" fmla="*/ 39874 h 347407"/>
              <a:gd name="connsiteX5" fmla="*/ 330324 w 410966"/>
              <a:gd name="connsiteY5" fmla="*/ 51030 h 347407"/>
              <a:gd name="connsiteX6" fmla="*/ 340042 w 410966"/>
              <a:gd name="connsiteY6" fmla="*/ 50567 h 347407"/>
              <a:gd name="connsiteX7" fmla="*/ 363566 w 410966"/>
              <a:gd name="connsiteY7" fmla="*/ 25439 h 347407"/>
              <a:gd name="connsiteX8" fmla="*/ 363566 w 410966"/>
              <a:gd name="connsiteY8" fmla="*/ 331367 h 347407"/>
              <a:gd name="connsiteX9" fmla="*/ 310101 w 410966"/>
              <a:gd name="connsiteY9" fmla="*/ 331367 h 347407"/>
              <a:gd name="connsiteX10" fmla="*/ 310101 w 410966"/>
              <a:gd name="connsiteY10" fmla="*/ 66714 h 347407"/>
              <a:gd name="connsiteX11" fmla="*/ 302081 w 410966"/>
              <a:gd name="connsiteY11" fmla="*/ 58694 h 347407"/>
              <a:gd name="connsiteX12" fmla="*/ 237922 w 410966"/>
              <a:gd name="connsiteY12" fmla="*/ 58694 h 347407"/>
              <a:gd name="connsiteX13" fmla="*/ 229902 w 410966"/>
              <a:gd name="connsiteY13" fmla="*/ 66714 h 347407"/>
              <a:gd name="connsiteX14" fmla="*/ 229902 w 410966"/>
              <a:gd name="connsiteY14" fmla="*/ 331367 h 347407"/>
              <a:gd name="connsiteX15" fmla="*/ 203169 w 410966"/>
              <a:gd name="connsiteY15" fmla="*/ 331367 h 347407"/>
              <a:gd name="connsiteX16" fmla="*/ 203169 w 410966"/>
              <a:gd name="connsiteY16" fmla="*/ 136219 h 347407"/>
              <a:gd name="connsiteX17" fmla="*/ 195150 w 410966"/>
              <a:gd name="connsiteY17" fmla="*/ 128199 h 347407"/>
              <a:gd name="connsiteX18" fmla="*/ 130991 w 410966"/>
              <a:gd name="connsiteY18" fmla="*/ 128199 h 347407"/>
              <a:gd name="connsiteX19" fmla="*/ 122971 w 410966"/>
              <a:gd name="connsiteY19" fmla="*/ 136219 h 347407"/>
              <a:gd name="connsiteX20" fmla="*/ 122971 w 410966"/>
              <a:gd name="connsiteY20" fmla="*/ 331367 h 347407"/>
              <a:gd name="connsiteX21" fmla="*/ 101585 w 410966"/>
              <a:gd name="connsiteY21" fmla="*/ 331367 h 347407"/>
              <a:gd name="connsiteX22" fmla="*/ 101585 w 410966"/>
              <a:gd name="connsiteY22" fmla="*/ 200377 h 347407"/>
              <a:gd name="connsiteX23" fmla="*/ 93565 w 410966"/>
              <a:gd name="connsiteY23" fmla="*/ 192358 h 347407"/>
              <a:gd name="connsiteX24" fmla="*/ 29406 w 410966"/>
              <a:gd name="connsiteY24" fmla="*/ 192358 h 347407"/>
              <a:gd name="connsiteX25" fmla="*/ 21386 w 410966"/>
              <a:gd name="connsiteY25" fmla="*/ 200377 h 347407"/>
              <a:gd name="connsiteX26" fmla="*/ 21386 w 410966"/>
              <a:gd name="connsiteY26" fmla="*/ 331367 h 347407"/>
              <a:gd name="connsiteX27" fmla="*/ 8020 w 410966"/>
              <a:gd name="connsiteY27" fmla="*/ 331367 h 347407"/>
              <a:gd name="connsiteX28" fmla="*/ 0 w 410966"/>
              <a:gd name="connsiteY28" fmla="*/ 339387 h 347407"/>
              <a:gd name="connsiteX29" fmla="*/ 8020 w 410966"/>
              <a:gd name="connsiteY29" fmla="*/ 347407 h 347407"/>
              <a:gd name="connsiteX30" fmla="*/ 371586 w 410966"/>
              <a:gd name="connsiteY30" fmla="*/ 347407 h 347407"/>
              <a:gd name="connsiteX31" fmla="*/ 379606 w 410966"/>
              <a:gd name="connsiteY31" fmla="*/ 339387 h 347407"/>
              <a:gd name="connsiteX32" fmla="*/ 379606 w 410966"/>
              <a:gd name="connsiteY32" fmla="*/ 31213 h 347407"/>
              <a:gd name="connsiteX33" fmla="*/ 397784 w 410966"/>
              <a:gd name="connsiteY33" fmla="*/ 50781 h 347407"/>
              <a:gd name="connsiteX34" fmla="*/ 409084 w 410966"/>
              <a:gd name="connsiteY34" fmla="*/ 49806 h 347407"/>
              <a:gd name="connsiteX35" fmla="*/ 409547 w 410966"/>
              <a:gd name="connsiteY35" fmla="*/ 40088 h 347407"/>
              <a:gd name="connsiteX36" fmla="*/ 245942 w 410966"/>
              <a:gd name="connsiteY36" fmla="*/ 74734 h 347407"/>
              <a:gd name="connsiteX37" fmla="*/ 294061 w 410966"/>
              <a:gd name="connsiteY37" fmla="*/ 74734 h 347407"/>
              <a:gd name="connsiteX38" fmla="*/ 294061 w 410966"/>
              <a:gd name="connsiteY38" fmla="*/ 331367 h 347407"/>
              <a:gd name="connsiteX39" fmla="*/ 245942 w 410966"/>
              <a:gd name="connsiteY39" fmla="*/ 331367 h 347407"/>
              <a:gd name="connsiteX40" fmla="*/ 139011 w 410966"/>
              <a:gd name="connsiteY40" fmla="*/ 144239 h 347407"/>
              <a:gd name="connsiteX41" fmla="*/ 187130 w 410966"/>
              <a:gd name="connsiteY41" fmla="*/ 144239 h 347407"/>
              <a:gd name="connsiteX42" fmla="*/ 187130 w 410966"/>
              <a:gd name="connsiteY42" fmla="*/ 331367 h 347407"/>
              <a:gd name="connsiteX43" fmla="*/ 139011 w 410966"/>
              <a:gd name="connsiteY43" fmla="*/ 331367 h 347407"/>
              <a:gd name="connsiteX44" fmla="*/ 37426 w 410966"/>
              <a:gd name="connsiteY44" fmla="*/ 208397 h 347407"/>
              <a:gd name="connsiteX45" fmla="*/ 85545 w 410966"/>
              <a:gd name="connsiteY45" fmla="*/ 208397 h 347407"/>
              <a:gd name="connsiteX46" fmla="*/ 85545 w 410966"/>
              <a:gd name="connsiteY46" fmla="*/ 331367 h 347407"/>
              <a:gd name="connsiteX47" fmla="*/ 37426 w 410966"/>
              <a:gd name="connsiteY47" fmla="*/ 331367 h 34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10966" h="347407">
                <a:moveTo>
                  <a:pt x="409547" y="39874"/>
                </a:moveTo>
                <a:lnTo>
                  <a:pt x="374794" y="2449"/>
                </a:lnTo>
                <a:cubicBezTo>
                  <a:pt x="371570" y="-799"/>
                  <a:pt x="366323" y="-819"/>
                  <a:pt x="363074" y="2406"/>
                </a:cubicBezTo>
                <a:cubicBezTo>
                  <a:pt x="363060" y="2420"/>
                  <a:pt x="363046" y="2434"/>
                  <a:pt x="363032" y="2449"/>
                </a:cubicBezTo>
                <a:lnTo>
                  <a:pt x="328279" y="39874"/>
                </a:lnTo>
                <a:cubicBezTo>
                  <a:pt x="325763" y="43520"/>
                  <a:pt x="326679" y="48514"/>
                  <a:pt x="330324" y="51030"/>
                </a:cubicBezTo>
                <a:cubicBezTo>
                  <a:pt x="333298" y="53082"/>
                  <a:pt x="337276" y="52893"/>
                  <a:pt x="340042" y="50567"/>
                </a:cubicBezTo>
                <a:lnTo>
                  <a:pt x="363566" y="25439"/>
                </a:lnTo>
                <a:lnTo>
                  <a:pt x="363566" y="331367"/>
                </a:lnTo>
                <a:lnTo>
                  <a:pt x="310101" y="331367"/>
                </a:lnTo>
                <a:lnTo>
                  <a:pt x="310101" y="66714"/>
                </a:lnTo>
                <a:cubicBezTo>
                  <a:pt x="310101" y="62285"/>
                  <a:pt x="306510" y="58694"/>
                  <a:pt x="302081" y="58694"/>
                </a:cubicBezTo>
                <a:lnTo>
                  <a:pt x="237922" y="58694"/>
                </a:lnTo>
                <a:cubicBezTo>
                  <a:pt x="233493" y="58694"/>
                  <a:pt x="229902" y="62285"/>
                  <a:pt x="229902" y="66714"/>
                </a:cubicBezTo>
                <a:lnTo>
                  <a:pt x="229902" y="331367"/>
                </a:lnTo>
                <a:lnTo>
                  <a:pt x="203169" y="331367"/>
                </a:lnTo>
                <a:lnTo>
                  <a:pt x="203169" y="136219"/>
                </a:lnTo>
                <a:cubicBezTo>
                  <a:pt x="203169" y="131790"/>
                  <a:pt x="199579" y="128199"/>
                  <a:pt x="195150" y="128199"/>
                </a:cubicBezTo>
                <a:lnTo>
                  <a:pt x="130991" y="128199"/>
                </a:lnTo>
                <a:cubicBezTo>
                  <a:pt x="126562" y="128199"/>
                  <a:pt x="122971" y="131790"/>
                  <a:pt x="122971" y="136219"/>
                </a:cubicBezTo>
                <a:lnTo>
                  <a:pt x="122971" y="331367"/>
                </a:lnTo>
                <a:lnTo>
                  <a:pt x="101585" y="331367"/>
                </a:lnTo>
                <a:lnTo>
                  <a:pt x="101585" y="200377"/>
                </a:lnTo>
                <a:cubicBezTo>
                  <a:pt x="101585" y="195948"/>
                  <a:pt x="97994" y="192358"/>
                  <a:pt x="93565" y="192358"/>
                </a:cubicBezTo>
                <a:lnTo>
                  <a:pt x="29406" y="192358"/>
                </a:lnTo>
                <a:cubicBezTo>
                  <a:pt x="24977" y="192358"/>
                  <a:pt x="21386" y="195948"/>
                  <a:pt x="21386" y="200377"/>
                </a:cubicBezTo>
                <a:lnTo>
                  <a:pt x="21386" y="331367"/>
                </a:lnTo>
                <a:lnTo>
                  <a:pt x="8020" y="331367"/>
                </a:lnTo>
                <a:cubicBezTo>
                  <a:pt x="3591" y="331367"/>
                  <a:pt x="0" y="334958"/>
                  <a:pt x="0" y="339387"/>
                </a:cubicBezTo>
                <a:cubicBezTo>
                  <a:pt x="0" y="343816"/>
                  <a:pt x="3591" y="347407"/>
                  <a:pt x="8020" y="347407"/>
                </a:cubicBezTo>
                <a:lnTo>
                  <a:pt x="371586" y="347407"/>
                </a:lnTo>
                <a:cubicBezTo>
                  <a:pt x="376015" y="347407"/>
                  <a:pt x="379606" y="343816"/>
                  <a:pt x="379606" y="339387"/>
                </a:cubicBezTo>
                <a:lnTo>
                  <a:pt x="379606" y="31213"/>
                </a:lnTo>
                <a:lnTo>
                  <a:pt x="397784" y="50781"/>
                </a:lnTo>
                <a:cubicBezTo>
                  <a:pt x="401174" y="53632"/>
                  <a:pt x="406233" y="53195"/>
                  <a:pt x="409084" y="49806"/>
                </a:cubicBezTo>
                <a:cubicBezTo>
                  <a:pt x="411410" y="47040"/>
                  <a:pt x="411599" y="43062"/>
                  <a:pt x="409547" y="40088"/>
                </a:cubicBezTo>
                <a:close/>
                <a:moveTo>
                  <a:pt x="245942" y="74734"/>
                </a:moveTo>
                <a:lnTo>
                  <a:pt x="294061" y="74734"/>
                </a:lnTo>
                <a:lnTo>
                  <a:pt x="294061" y="331367"/>
                </a:lnTo>
                <a:lnTo>
                  <a:pt x="245942" y="331367"/>
                </a:lnTo>
                <a:close/>
                <a:moveTo>
                  <a:pt x="139011" y="144239"/>
                </a:moveTo>
                <a:lnTo>
                  <a:pt x="187130" y="144239"/>
                </a:lnTo>
                <a:lnTo>
                  <a:pt x="187130" y="331367"/>
                </a:lnTo>
                <a:lnTo>
                  <a:pt x="139011" y="331367"/>
                </a:lnTo>
                <a:close/>
                <a:moveTo>
                  <a:pt x="37426" y="208397"/>
                </a:moveTo>
                <a:lnTo>
                  <a:pt x="85545" y="208397"/>
                </a:lnTo>
                <a:lnTo>
                  <a:pt x="85545" y="331367"/>
                </a:lnTo>
                <a:lnTo>
                  <a:pt x="37426" y="331367"/>
                </a:lnTo>
                <a:close/>
              </a:path>
            </a:pathLst>
          </a:custGeom>
          <a:solidFill>
            <a:srgbClr val="51626F"/>
          </a:solidFill>
          <a:ln w="5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Graphic 18">
            <a:extLst>
              <a:ext uri="{FF2B5EF4-FFF2-40B4-BE49-F238E27FC236}">
                <a16:creationId xmlns:a16="http://schemas.microsoft.com/office/drawing/2014/main" id="{D80C6132-D5B4-393A-A1AC-3B615BA0F1C2}"/>
              </a:ext>
            </a:extLst>
          </p:cNvPr>
          <p:cNvSpPr/>
          <p:nvPr/>
        </p:nvSpPr>
        <p:spPr>
          <a:xfrm>
            <a:off x="618754" y="3806108"/>
            <a:ext cx="350609" cy="350618"/>
          </a:xfrm>
          <a:custGeom>
            <a:avLst/>
            <a:gdLst>
              <a:gd name="connsiteX0" fmla="*/ 430148 w 438247"/>
              <a:gd name="connsiteY0" fmla="*/ 0 h 438258"/>
              <a:gd name="connsiteX1" fmla="*/ 144364 w 438247"/>
              <a:gd name="connsiteY1" fmla="*/ 0 h 438258"/>
              <a:gd name="connsiteX2" fmla="*/ 136264 w 438247"/>
              <a:gd name="connsiteY2" fmla="*/ 8100 h 438258"/>
              <a:gd name="connsiteX3" fmla="*/ 136264 w 438247"/>
              <a:gd name="connsiteY3" fmla="*/ 124891 h 438258"/>
              <a:gd name="connsiteX4" fmla="*/ 8100 w 438247"/>
              <a:gd name="connsiteY4" fmla="*/ 124891 h 438258"/>
              <a:gd name="connsiteX5" fmla="*/ 0 w 438247"/>
              <a:gd name="connsiteY5" fmla="*/ 132991 h 438258"/>
              <a:gd name="connsiteX6" fmla="*/ 0 w 438247"/>
              <a:gd name="connsiteY6" fmla="*/ 360223 h 438258"/>
              <a:gd name="connsiteX7" fmla="*/ 8100 w 438247"/>
              <a:gd name="connsiteY7" fmla="*/ 368323 h 438258"/>
              <a:gd name="connsiteX8" fmla="*/ 75859 w 438247"/>
              <a:gd name="connsiteY8" fmla="*/ 368323 h 438258"/>
              <a:gd name="connsiteX9" fmla="*/ 139617 w 438247"/>
              <a:gd name="connsiteY9" fmla="*/ 435726 h 438258"/>
              <a:gd name="connsiteX10" fmla="*/ 145503 w 438247"/>
              <a:gd name="connsiteY10" fmla="*/ 438259 h 438258"/>
              <a:gd name="connsiteX11" fmla="*/ 148495 w 438247"/>
              <a:gd name="connsiteY11" fmla="*/ 437686 h 438258"/>
              <a:gd name="connsiteX12" fmla="*/ 153603 w 438247"/>
              <a:gd name="connsiteY12" fmla="*/ 430164 h 438258"/>
              <a:gd name="connsiteX13" fmla="*/ 153635 w 438247"/>
              <a:gd name="connsiteY13" fmla="*/ 368323 h 438258"/>
              <a:gd name="connsiteX14" fmla="*/ 307811 w 438247"/>
              <a:gd name="connsiteY14" fmla="*/ 368323 h 438258"/>
              <a:gd name="connsiteX15" fmla="*/ 315911 w 438247"/>
              <a:gd name="connsiteY15" fmla="*/ 360223 h 438258"/>
              <a:gd name="connsiteX16" fmla="*/ 315911 w 438247"/>
              <a:gd name="connsiteY16" fmla="*/ 243459 h 438258"/>
              <a:gd name="connsiteX17" fmla="*/ 430148 w 438247"/>
              <a:gd name="connsiteY17" fmla="*/ 243459 h 438258"/>
              <a:gd name="connsiteX18" fmla="*/ 438248 w 438247"/>
              <a:gd name="connsiteY18" fmla="*/ 235359 h 438258"/>
              <a:gd name="connsiteX19" fmla="*/ 438248 w 438247"/>
              <a:gd name="connsiteY19" fmla="*/ 8100 h 438258"/>
              <a:gd name="connsiteX20" fmla="*/ 430148 w 438247"/>
              <a:gd name="connsiteY20" fmla="*/ 0 h 438258"/>
              <a:gd name="connsiteX21" fmla="*/ 299711 w 438247"/>
              <a:gd name="connsiteY21" fmla="*/ 352123 h 438258"/>
              <a:gd name="connsiteX22" fmla="*/ 145541 w 438247"/>
              <a:gd name="connsiteY22" fmla="*/ 352123 h 438258"/>
              <a:gd name="connsiteX23" fmla="*/ 137441 w 438247"/>
              <a:gd name="connsiteY23" fmla="*/ 360223 h 438258"/>
              <a:gd name="connsiteX24" fmla="*/ 137414 w 438247"/>
              <a:gd name="connsiteY24" fmla="*/ 409828 h 438258"/>
              <a:gd name="connsiteX25" fmla="*/ 85234 w 438247"/>
              <a:gd name="connsiteY25" fmla="*/ 354661 h 438258"/>
              <a:gd name="connsiteX26" fmla="*/ 79348 w 438247"/>
              <a:gd name="connsiteY26" fmla="*/ 352129 h 438258"/>
              <a:gd name="connsiteX27" fmla="*/ 16200 w 438247"/>
              <a:gd name="connsiteY27" fmla="*/ 352129 h 438258"/>
              <a:gd name="connsiteX28" fmla="*/ 16200 w 438247"/>
              <a:gd name="connsiteY28" fmla="*/ 141097 h 438258"/>
              <a:gd name="connsiteX29" fmla="*/ 136264 w 438247"/>
              <a:gd name="connsiteY29" fmla="*/ 141097 h 438258"/>
              <a:gd name="connsiteX30" fmla="*/ 136264 w 438247"/>
              <a:gd name="connsiteY30" fmla="*/ 235364 h 438258"/>
              <a:gd name="connsiteX31" fmla="*/ 144364 w 438247"/>
              <a:gd name="connsiteY31" fmla="*/ 243464 h 438258"/>
              <a:gd name="connsiteX32" fmla="*/ 201739 w 438247"/>
              <a:gd name="connsiteY32" fmla="*/ 243464 h 438258"/>
              <a:gd name="connsiteX33" fmla="*/ 201739 w 438247"/>
              <a:gd name="connsiteY33" fmla="*/ 300278 h 438258"/>
              <a:gd name="connsiteX34" fmla="*/ 206701 w 438247"/>
              <a:gd name="connsiteY34" fmla="*/ 307746 h 438258"/>
              <a:gd name="connsiteX35" fmla="*/ 209833 w 438247"/>
              <a:gd name="connsiteY35" fmla="*/ 308378 h 438258"/>
              <a:gd name="connsiteX36" fmla="*/ 215509 w 438247"/>
              <a:gd name="connsiteY36" fmla="*/ 306056 h 438258"/>
              <a:gd name="connsiteX37" fmla="*/ 279293 w 438247"/>
              <a:gd name="connsiteY37" fmla="*/ 243464 h 438258"/>
              <a:gd name="connsiteX38" fmla="*/ 299711 w 438247"/>
              <a:gd name="connsiteY38" fmla="*/ 243464 h 438258"/>
              <a:gd name="connsiteX39" fmla="*/ 299711 w 438247"/>
              <a:gd name="connsiteY39" fmla="*/ 352123 h 438258"/>
              <a:gd name="connsiteX40" fmla="*/ 422048 w 438247"/>
              <a:gd name="connsiteY40" fmla="*/ 227259 h 438258"/>
              <a:gd name="connsiteX41" fmla="*/ 275989 w 438247"/>
              <a:gd name="connsiteY41" fmla="*/ 227259 h 438258"/>
              <a:gd name="connsiteX42" fmla="*/ 270313 w 438247"/>
              <a:gd name="connsiteY42" fmla="*/ 229576 h 438258"/>
              <a:gd name="connsiteX43" fmla="*/ 217933 w 438247"/>
              <a:gd name="connsiteY43" fmla="*/ 280973 h 438258"/>
              <a:gd name="connsiteX44" fmla="*/ 217933 w 438247"/>
              <a:gd name="connsiteY44" fmla="*/ 235359 h 438258"/>
              <a:gd name="connsiteX45" fmla="*/ 209833 w 438247"/>
              <a:gd name="connsiteY45" fmla="*/ 227259 h 438258"/>
              <a:gd name="connsiteX46" fmla="*/ 152458 w 438247"/>
              <a:gd name="connsiteY46" fmla="*/ 227259 h 438258"/>
              <a:gd name="connsiteX47" fmla="*/ 152458 w 438247"/>
              <a:gd name="connsiteY47" fmla="*/ 16200 h 438258"/>
              <a:gd name="connsiteX48" fmla="*/ 422042 w 438247"/>
              <a:gd name="connsiteY48" fmla="*/ 16200 h 438258"/>
              <a:gd name="connsiteX49" fmla="*/ 422042 w 438247"/>
              <a:gd name="connsiteY49" fmla="*/ 227254 h 438258"/>
              <a:gd name="connsiteX50" fmla="*/ 422048 w 438247"/>
              <a:gd name="connsiteY50" fmla="*/ 227254 h 43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8247" h="438258">
                <a:moveTo>
                  <a:pt x="430148" y="0"/>
                </a:moveTo>
                <a:lnTo>
                  <a:pt x="144364" y="0"/>
                </a:lnTo>
                <a:cubicBezTo>
                  <a:pt x="139887" y="0"/>
                  <a:pt x="136264" y="3629"/>
                  <a:pt x="136264" y="8100"/>
                </a:cubicBezTo>
                <a:lnTo>
                  <a:pt x="136264" y="124891"/>
                </a:lnTo>
                <a:lnTo>
                  <a:pt x="8100" y="124891"/>
                </a:lnTo>
                <a:cubicBezTo>
                  <a:pt x="3623" y="124891"/>
                  <a:pt x="0" y="128515"/>
                  <a:pt x="0" y="132991"/>
                </a:cubicBezTo>
                <a:lnTo>
                  <a:pt x="0" y="360223"/>
                </a:lnTo>
                <a:cubicBezTo>
                  <a:pt x="0" y="364700"/>
                  <a:pt x="3623" y="368323"/>
                  <a:pt x="8100" y="368323"/>
                </a:cubicBezTo>
                <a:lnTo>
                  <a:pt x="75859" y="368323"/>
                </a:lnTo>
                <a:lnTo>
                  <a:pt x="139617" y="435726"/>
                </a:lnTo>
                <a:cubicBezTo>
                  <a:pt x="141178" y="437378"/>
                  <a:pt x="143321" y="438259"/>
                  <a:pt x="145503" y="438259"/>
                </a:cubicBezTo>
                <a:cubicBezTo>
                  <a:pt x="146507" y="438259"/>
                  <a:pt x="147523" y="438070"/>
                  <a:pt x="148495" y="437686"/>
                </a:cubicBezTo>
                <a:cubicBezTo>
                  <a:pt x="151578" y="436460"/>
                  <a:pt x="153598" y="433480"/>
                  <a:pt x="153603" y="430164"/>
                </a:cubicBezTo>
                <a:lnTo>
                  <a:pt x="153635" y="368323"/>
                </a:lnTo>
                <a:lnTo>
                  <a:pt x="307811" y="368323"/>
                </a:lnTo>
                <a:cubicBezTo>
                  <a:pt x="312287" y="368323"/>
                  <a:pt x="315911" y="364700"/>
                  <a:pt x="315911" y="360223"/>
                </a:cubicBezTo>
                <a:lnTo>
                  <a:pt x="315911" y="243459"/>
                </a:lnTo>
                <a:lnTo>
                  <a:pt x="430148" y="243459"/>
                </a:lnTo>
                <a:cubicBezTo>
                  <a:pt x="434624" y="243459"/>
                  <a:pt x="438248" y="239830"/>
                  <a:pt x="438248" y="235359"/>
                </a:cubicBezTo>
                <a:lnTo>
                  <a:pt x="438248" y="8100"/>
                </a:lnTo>
                <a:cubicBezTo>
                  <a:pt x="438248" y="3629"/>
                  <a:pt x="434624" y="0"/>
                  <a:pt x="430148" y="0"/>
                </a:cubicBezTo>
                <a:close/>
                <a:moveTo>
                  <a:pt x="299711" y="352123"/>
                </a:moveTo>
                <a:lnTo>
                  <a:pt x="145541" y="352123"/>
                </a:lnTo>
                <a:cubicBezTo>
                  <a:pt x="141070" y="352123"/>
                  <a:pt x="137441" y="355747"/>
                  <a:pt x="137441" y="360223"/>
                </a:cubicBezTo>
                <a:lnTo>
                  <a:pt x="137414" y="409828"/>
                </a:lnTo>
                <a:lnTo>
                  <a:pt x="85234" y="354661"/>
                </a:lnTo>
                <a:cubicBezTo>
                  <a:pt x="83700" y="353047"/>
                  <a:pt x="81572" y="352129"/>
                  <a:pt x="79348" y="352129"/>
                </a:cubicBezTo>
                <a:lnTo>
                  <a:pt x="16200" y="352129"/>
                </a:lnTo>
                <a:lnTo>
                  <a:pt x="16200" y="141097"/>
                </a:lnTo>
                <a:lnTo>
                  <a:pt x="136264" y="141097"/>
                </a:lnTo>
                <a:lnTo>
                  <a:pt x="136264" y="235364"/>
                </a:lnTo>
                <a:cubicBezTo>
                  <a:pt x="136264" y="239836"/>
                  <a:pt x="139887" y="243464"/>
                  <a:pt x="144364" y="243464"/>
                </a:cubicBezTo>
                <a:lnTo>
                  <a:pt x="201739" y="243464"/>
                </a:lnTo>
                <a:lnTo>
                  <a:pt x="201739" y="300278"/>
                </a:lnTo>
                <a:cubicBezTo>
                  <a:pt x="201739" y="303539"/>
                  <a:pt x="203693" y="306482"/>
                  <a:pt x="206701" y="307746"/>
                </a:cubicBezTo>
                <a:cubicBezTo>
                  <a:pt x="207716" y="308173"/>
                  <a:pt x="208780" y="308378"/>
                  <a:pt x="209833" y="308378"/>
                </a:cubicBezTo>
                <a:cubicBezTo>
                  <a:pt x="211918" y="308378"/>
                  <a:pt x="213964" y="307573"/>
                  <a:pt x="215509" y="306056"/>
                </a:cubicBezTo>
                <a:lnTo>
                  <a:pt x="279293" y="243464"/>
                </a:lnTo>
                <a:lnTo>
                  <a:pt x="299711" y="243464"/>
                </a:lnTo>
                <a:lnTo>
                  <a:pt x="299711" y="352123"/>
                </a:lnTo>
                <a:close/>
                <a:moveTo>
                  <a:pt x="422048" y="227259"/>
                </a:moveTo>
                <a:lnTo>
                  <a:pt x="275989" y="227259"/>
                </a:lnTo>
                <a:cubicBezTo>
                  <a:pt x="273866" y="227259"/>
                  <a:pt x="271831" y="228091"/>
                  <a:pt x="270313" y="229576"/>
                </a:cubicBezTo>
                <a:lnTo>
                  <a:pt x="217933" y="280973"/>
                </a:lnTo>
                <a:lnTo>
                  <a:pt x="217933" y="235359"/>
                </a:lnTo>
                <a:cubicBezTo>
                  <a:pt x="217933" y="230882"/>
                  <a:pt x="214310" y="227259"/>
                  <a:pt x="209833" y="227259"/>
                </a:cubicBezTo>
                <a:lnTo>
                  <a:pt x="152458" y="227259"/>
                </a:lnTo>
                <a:lnTo>
                  <a:pt x="152458" y="16200"/>
                </a:lnTo>
                <a:lnTo>
                  <a:pt x="422042" y="16200"/>
                </a:lnTo>
                <a:lnTo>
                  <a:pt x="422042" y="227254"/>
                </a:lnTo>
                <a:lnTo>
                  <a:pt x="422048" y="227254"/>
                </a:lnTo>
                <a:close/>
              </a:path>
            </a:pathLst>
          </a:custGeom>
          <a:solidFill>
            <a:srgbClr val="51626F"/>
          </a:solidFill>
          <a:ln w="5334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981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DE5B4E-7782-13A4-FC83-F2C444956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5</a:t>
            </a:fld>
            <a:endParaRPr lang="ru-RU" sz="10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724A66-1576-5258-B261-4ECF251F1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632" y="4092627"/>
            <a:ext cx="2350500" cy="226713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8A131E-BF86-7F92-5493-959D3B5267D2}"/>
              </a:ext>
            </a:extLst>
          </p:cNvPr>
          <p:cNvGrpSpPr/>
          <p:nvPr/>
        </p:nvGrpSpPr>
        <p:grpSpPr>
          <a:xfrm>
            <a:off x="7734539" y="4092724"/>
            <a:ext cx="2406601" cy="2267034"/>
            <a:chOff x="665969" y="1245045"/>
            <a:chExt cx="1747454" cy="162978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5EE3053-D71E-F585-94DF-E0A999FF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969" y="1245045"/>
              <a:ext cx="1629780" cy="1629780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4C6C275-1551-9656-BDCA-B432F62A3A9C}"/>
                </a:ext>
              </a:extLst>
            </p:cNvPr>
            <p:cNvSpPr/>
            <p:nvPr/>
          </p:nvSpPr>
          <p:spPr>
            <a:xfrm>
              <a:off x="2228692" y="1366996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B"/>
                <a:ea typeface="+mn-ea"/>
                <a:cs typeface="+mn-cs"/>
              </a:endParaRPr>
            </a:p>
          </p:txBody>
        </p:sp>
      </p:grp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50CB4B96-8F27-2A7E-F169-07D57CF9B529}"/>
              </a:ext>
            </a:extLst>
          </p:cNvPr>
          <p:cNvSpPr txBox="1">
            <a:spLocks/>
          </p:cNvSpPr>
          <p:nvPr/>
        </p:nvSpPr>
        <p:spPr>
          <a:xfrm>
            <a:off x="658812" y="290209"/>
            <a:ext cx="9482327" cy="95564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  <a:t>Учебный план программы предполагает </a:t>
            </a: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возможность выбора персональной </a:t>
            </a:r>
            <a:b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траектории обучения</a:t>
            </a:r>
          </a:p>
        </p:txBody>
      </p:sp>
      <p:grpSp>
        <p:nvGrpSpPr>
          <p:cNvPr id="19" name="Group 20">
            <a:extLst>
              <a:ext uri="{FF2B5EF4-FFF2-40B4-BE49-F238E27FC236}">
                <a16:creationId xmlns:a16="http://schemas.microsoft.com/office/drawing/2014/main" id="{7AFF3CCC-57B4-4113-8897-B4C111775E17}"/>
              </a:ext>
            </a:extLst>
          </p:cNvPr>
          <p:cNvGrpSpPr/>
          <p:nvPr/>
        </p:nvGrpSpPr>
        <p:grpSpPr>
          <a:xfrm>
            <a:off x="721307" y="1524423"/>
            <a:ext cx="5040000" cy="2222734"/>
            <a:chOff x="1092200" y="1292662"/>
            <a:chExt cx="2271209" cy="2222734"/>
          </a:xfrm>
        </p:grpSpPr>
        <p:sp>
          <p:nvSpPr>
            <p:cNvPr id="20" name="Rounded Rectangle 76">
              <a:extLst>
                <a:ext uri="{FF2B5EF4-FFF2-40B4-BE49-F238E27FC236}">
                  <a16:creationId xmlns:a16="http://schemas.microsoft.com/office/drawing/2014/main" id="{3A01A477-7942-422E-B0A5-409A20F7BE70}"/>
                </a:ext>
              </a:extLst>
            </p:cNvPr>
            <p:cNvSpPr/>
            <p:nvPr/>
          </p:nvSpPr>
          <p:spPr>
            <a:xfrm>
              <a:off x="1092200" y="1292662"/>
              <a:ext cx="2271209" cy="2222734"/>
            </a:xfrm>
            <a:prstGeom prst="roundRect">
              <a:avLst>
                <a:gd name="adj" fmla="val 1502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ru-RU" sz="1600">
                <a:solidFill>
                  <a:schemeClr val="bg2"/>
                </a:solidFill>
                <a:sym typeface="+mn-lt"/>
              </a:endParaRPr>
            </a:p>
          </p:txBody>
        </p:sp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03EFC6BF-344F-4819-8336-6C86854EAFDD}"/>
                </a:ext>
              </a:extLst>
            </p:cNvPr>
            <p:cNvGrpSpPr/>
            <p:nvPr/>
          </p:nvGrpSpPr>
          <p:grpSpPr>
            <a:xfrm>
              <a:off x="1092200" y="1292662"/>
              <a:ext cx="2271209" cy="565965"/>
              <a:chOff x="1092200" y="1292662"/>
              <a:chExt cx="2271209" cy="565965"/>
            </a:xfrm>
          </p:grpSpPr>
          <p:sp>
            <p:nvSpPr>
              <p:cNvPr id="31" name="Rounded Rectangle 76">
                <a:extLst>
                  <a:ext uri="{FF2B5EF4-FFF2-40B4-BE49-F238E27FC236}">
                    <a16:creationId xmlns:a16="http://schemas.microsoft.com/office/drawing/2014/main" id="{84E356D8-0FD9-4EC9-ACA6-788620EB2947}"/>
                  </a:ext>
                </a:extLst>
              </p:cNvPr>
              <p:cNvSpPr/>
              <p:nvPr/>
            </p:nvSpPr>
            <p:spPr>
              <a:xfrm>
                <a:off x="1092200" y="1292662"/>
                <a:ext cx="2271209" cy="565965"/>
              </a:xfrm>
              <a:prstGeom prst="roundRect">
                <a:avLst>
                  <a:gd name="adj" fmla="val 6951"/>
                </a:avLst>
              </a:prstGeom>
              <a:solidFill>
                <a:schemeClr val="bg2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4000" tIns="0" rIns="72000" bIns="0" rtlCol="0" anchor="ctr" anchorCtr="0">
                <a:noAutofit/>
              </a:bodyPr>
              <a:lstStyle/>
              <a:p>
                <a:pPr lvl="0">
                  <a:defRPr/>
                </a:pPr>
                <a:r>
                  <a:rPr lang="ru-RU" sz="1300" b="1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Менеджмент в организациях общественного сектора и некоммерческих организациях</a:t>
                </a:r>
              </a:p>
            </p:txBody>
          </p:sp>
          <p:pic>
            <p:nvPicPr>
              <p:cNvPr id="32" name="Graphic 8">
                <a:extLst>
                  <a:ext uri="{FF2B5EF4-FFF2-40B4-BE49-F238E27FC236}">
                    <a16:creationId xmlns:a16="http://schemas.microsoft.com/office/drawing/2014/main" id="{C869EE3D-CA9F-4958-AE53-48FE5ACF6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1137827" y="1412091"/>
                <a:ext cx="155576" cy="295831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C04D7F-C033-4ADC-9A5C-50C680D64340}"/>
                </a:ext>
              </a:extLst>
            </p:cNvPr>
            <p:cNvSpPr txBox="1"/>
            <p:nvPr/>
          </p:nvSpPr>
          <p:spPr>
            <a:xfrm>
              <a:off x="1215615" y="2011593"/>
              <a:ext cx="2024379" cy="1077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defRPr/>
              </a:pPr>
              <a:r>
                <a:rPr lang="ru-RU" sz="1400" b="1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Примеры дисциплин трека: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стратегический менеджмент в организациях общественного сектора, 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социальные инновации и предпринимательство,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управление услугами</a:t>
              </a:r>
            </a:p>
          </p:txBody>
        </p:sp>
      </p:grpSp>
      <p:grpSp>
        <p:nvGrpSpPr>
          <p:cNvPr id="33" name="Group 21">
            <a:extLst>
              <a:ext uri="{FF2B5EF4-FFF2-40B4-BE49-F238E27FC236}">
                <a16:creationId xmlns:a16="http://schemas.microsoft.com/office/drawing/2014/main" id="{9F02B83D-80D8-48DC-8E61-E140E09F538E}"/>
              </a:ext>
            </a:extLst>
          </p:cNvPr>
          <p:cNvGrpSpPr/>
          <p:nvPr/>
        </p:nvGrpSpPr>
        <p:grpSpPr>
          <a:xfrm>
            <a:off x="6155905" y="1508785"/>
            <a:ext cx="5040000" cy="2238372"/>
            <a:chOff x="1092200" y="3700582"/>
            <a:chExt cx="2271209" cy="2222734"/>
          </a:xfrm>
        </p:grpSpPr>
        <p:sp>
          <p:nvSpPr>
            <p:cNvPr id="34" name="Rounded Rectangle 76">
              <a:extLst>
                <a:ext uri="{FF2B5EF4-FFF2-40B4-BE49-F238E27FC236}">
                  <a16:creationId xmlns:a16="http://schemas.microsoft.com/office/drawing/2014/main" id="{9DA5E376-B3BB-4FEC-8A5B-60564EDDC7FA}"/>
                </a:ext>
              </a:extLst>
            </p:cNvPr>
            <p:cNvSpPr/>
            <p:nvPr/>
          </p:nvSpPr>
          <p:spPr>
            <a:xfrm>
              <a:off x="1092200" y="3700582"/>
              <a:ext cx="2271209" cy="2222734"/>
            </a:xfrm>
            <a:prstGeom prst="roundRect">
              <a:avLst>
                <a:gd name="adj" fmla="val 1502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</a:pPr>
              <a:endParaRPr lang="ru-RU" sz="1600">
                <a:solidFill>
                  <a:schemeClr val="bg2"/>
                </a:solidFill>
                <a:sym typeface="+mn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0E4225-9B05-432D-BA0D-62E794F6B7D9}"/>
                </a:ext>
              </a:extLst>
            </p:cNvPr>
            <p:cNvSpPr txBox="1"/>
            <p:nvPr/>
          </p:nvSpPr>
          <p:spPr>
            <a:xfrm>
              <a:off x="1215615" y="4419513"/>
              <a:ext cx="2024379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defRPr/>
              </a:pPr>
              <a:r>
                <a:rPr lang="ru-RU" sz="1400" b="1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Примеры дисциплин трека: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экономика города 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управление развитием городской инфраструктуры 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глобальные города и устойчивое развитие</a:t>
              </a:r>
            </a:p>
          </p:txBody>
        </p:sp>
        <p:grpSp>
          <p:nvGrpSpPr>
            <p:cNvPr id="36" name="Group 19">
              <a:extLst>
                <a:ext uri="{FF2B5EF4-FFF2-40B4-BE49-F238E27FC236}">
                  <a16:creationId xmlns:a16="http://schemas.microsoft.com/office/drawing/2014/main" id="{CCC7A04A-0339-48BE-AE66-B35AFDAE9042}"/>
                </a:ext>
              </a:extLst>
            </p:cNvPr>
            <p:cNvGrpSpPr/>
            <p:nvPr/>
          </p:nvGrpSpPr>
          <p:grpSpPr>
            <a:xfrm>
              <a:off x="1092200" y="3700582"/>
              <a:ext cx="2271209" cy="565965"/>
              <a:chOff x="1092200" y="3700582"/>
              <a:chExt cx="2271209" cy="565965"/>
            </a:xfrm>
          </p:grpSpPr>
          <p:sp>
            <p:nvSpPr>
              <p:cNvPr id="37" name="Rounded Rectangle 76">
                <a:extLst>
                  <a:ext uri="{FF2B5EF4-FFF2-40B4-BE49-F238E27FC236}">
                    <a16:creationId xmlns:a16="http://schemas.microsoft.com/office/drawing/2014/main" id="{1BCBAAB1-E331-4F9F-A623-917620441676}"/>
                  </a:ext>
                </a:extLst>
              </p:cNvPr>
              <p:cNvSpPr/>
              <p:nvPr/>
            </p:nvSpPr>
            <p:spPr>
              <a:xfrm>
                <a:off x="1092200" y="3700582"/>
                <a:ext cx="2271209" cy="565965"/>
              </a:xfrm>
              <a:prstGeom prst="roundRect">
                <a:avLst>
                  <a:gd name="adj" fmla="val 6951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04000" tIns="0" rIns="72000" bIns="0" rtlCol="0" anchor="ctr" anchorCtr="0">
                <a:noAutofit/>
              </a:bodyPr>
              <a:lstStyle/>
              <a:p>
                <a:pPr lvl="0">
                  <a:defRPr/>
                </a:pPr>
                <a:r>
                  <a:rPr lang="ru-RU" sz="1300" b="1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Управление развитием территорий</a:t>
                </a:r>
              </a:p>
            </p:txBody>
          </p:sp>
          <p:pic>
            <p:nvPicPr>
              <p:cNvPr id="38" name="Graphic 8">
                <a:extLst>
                  <a:ext uri="{FF2B5EF4-FFF2-40B4-BE49-F238E27FC236}">
                    <a16:creationId xmlns:a16="http://schemas.microsoft.com/office/drawing/2014/main" id="{F09C4569-57CA-463C-AE80-57D8EF327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1135873" y="3817399"/>
                <a:ext cx="159483" cy="2958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0127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76">
            <a:extLst>
              <a:ext uri="{FF2B5EF4-FFF2-40B4-BE49-F238E27FC236}">
                <a16:creationId xmlns:a16="http://schemas.microsoft.com/office/drawing/2014/main" id="{CF3CA64A-3E76-4EFD-95B7-34FC0CFE615C}"/>
              </a:ext>
            </a:extLst>
          </p:cNvPr>
          <p:cNvSpPr/>
          <p:nvPr/>
        </p:nvSpPr>
        <p:spPr>
          <a:xfrm>
            <a:off x="3382072" y="1413065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sym typeface="+mn-lt"/>
            </a:endParaRPr>
          </a:p>
        </p:txBody>
      </p:sp>
      <p:sp>
        <p:nvSpPr>
          <p:cNvPr id="24" name="Rounded Rectangle 76">
            <a:extLst>
              <a:ext uri="{FF2B5EF4-FFF2-40B4-BE49-F238E27FC236}">
                <a16:creationId xmlns:a16="http://schemas.microsoft.com/office/drawing/2014/main" id="{3A75030B-41D8-4F23-8743-6F3FFA223CF5}"/>
              </a:ext>
            </a:extLst>
          </p:cNvPr>
          <p:cNvSpPr/>
          <p:nvPr/>
        </p:nvSpPr>
        <p:spPr>
          <a:xfrm>
            <a:off x="3382072" y="1413065"/>
            <a:ext cx="2271209" cy="637115"/>
          </a:xfrm>
          <a:prstGeom prst="roundRect">
            <a:avLst>
              <a:gd name="adj" fmla="val 6951"/>
            </a:avLst>
          </a:prstGeom>
          <a:solidFill>
            <a:srgbClr val="BE1E2D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600" b="1">
                <a:solidFill>
                  <a:schemeClr val="bg1"/>
                </a:solidFill>
                <a:ea typeface="Inter SemiBold" panose="02000503000000020004" pitchFamily="2" charset="0"/>
              </a:rPr>
              <a:t>Иностранные языки</a:t>
            </a:r>
          </a:p>
        </p:txBody>
      </p:sp>
      <p:pic>
        <p:nvPicPr>
          <p:cNvPr id="29" name="Graphic 8">
            <a:extLst>
              <a:ext uri="{FF2B5EF4-FFF2-40B4-BE49-F238E27FC236}">
                <a16:creationId xmlns:a16="http://schemas.microsoft.com/office/drawing/2014/main" id="{FE1AFBD3-FA67-4ACB-9387-12176C1D48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05533" y="1548132"/>
            <a:ext cx="292749" cy="295831"/>
          </a:xfrm>
          <a:prstGeom prst="rect">
            <a:avLst/>
          </a:prstGeom>
        </p:spPr>
      </p:pic>
      <p:sp>
        <p:nvSpPr>
          <p:cNvPr id="30" name="Rounded Rectangle 76">
            <a:extLst>
              <a:ext uri="{FF2B5EF4-FFF2-40B4-BE49-F238E27FC236}">
                <a16:creationId xmlns:a16="http://schemas.microsoft.com/office/drawing/2014/main" id="{D16A0304-FC7A-463F-B4C3-BC65756A011A}"/>
              </a:ext>
            </a:extLst>
          </p:cNvPr>
          <p:cNvSpPr/>
          <p:nvPr/>
        </p:nvSpPr>
        <p:spPr>
          <a:xfrm>
            <a:off x="6105331" y="1413065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sym typeface="+mn-lt"/>
            </a:endParaRPr>
          </a:p>
        </p:txBody>
      </p:sp>
      <p:sp>
        <p:nvSpPr>
          <p:cNvPr id="31" name="Rounded Rectangle 76">
            <a:extLst>
              <a:ext uri="{FF2B5EF4-FFF2-40B4-BE49-F238E27FC236}">
                <a16:creationId xmlns:a16="http://schemas.microsoft.com/office/drawing/2014/main" id="{C859BBAC-8024-49FB-B3A4-DB9735B25BE0}"/>
              </a:ext>
            </a:extLst>
          </p:cNvPr>
          <p:cNvSpPr/>
          <p:nvPr/>
        </p:nvSpPr>
        <p:spPr>
          <a:xfrm>
            <a:off x="6105331" y="1413065"/>
            <a:ext cx="2271209" cy="637116"/>
          </a:xfrm>
          <a:prstGeom prst="roundRect">
            <a:avLst>
              <a:gd name="adj" fmla="val 6951"/>
            </a:avLst>
          </a:prstGeom>
          <a:solidFill>
            <a:srgbClr val="BE1E2D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600" b="1">
                <a:solidFill>
                  <a:schemeClr val="bg1"/>
                </a:solidFill>
                <a:ea typeface="Inter SemiBold" panose="02000503000000020004" pitchFamily="2" charset="0"/>
              </a:rPr>
              <a:t>Много </a:t>
            </a:r>
          </a:p>
          <a:p>
            <a:pPr>
              <a:buSzPct val="100000"/>
            </a:pPr>
            <a:r>
              <a:rPr lang="ru-RU" sz="1600" b="1">
                <a:solidFill>
                  <a:schemeClr val="bg1"/>
                </a:solidFill>
                <a:ea typeface="Inter SemiBold" panose="02000503000000020004" pitchFamily="2" charset="0"/>
              </a:rPr>
              <a:t>практики</a:t>
            </a:r>
            <a:endParaRPr lang="en-US" sz="1600" b="1">
              <a:solidFill>
                <a:schemeClr val="bg1"/>
              </a:solidFill>
              <a:ea typeface="Inter SemiBold" panose="02000503000000020004" pitchFamily="2" charset="0"/>
            </a:endParaRPr>
          </a:p>
        </p:txBody>
      </p:sp>
      <p:pic>
        <p:nvPicPr>
          <p:cNvPr id="38" name="Graphic 8">
            <a:extLst>
              <a:ext uri="{FF2B5EF4-FFF2-40B4-BE49-F238E27FC236}">
                <a16:creationId xmlns:a16="http://schemas.microsoft.com/office/drawing/2014/main" id="{BE1DCA1D-F635-43CA-B37B-405039A78D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27251" y="1594270"/>
            <a:ext cx="295832" cy="203554"/>
          </a:xfrm>
          <a:prstGeom prst="rect">
            <a:avLst/>
          </a:prstGeom>
        </p:spPr>
      </p:pic>
      <p:sp>
        <p:nvSpPr>
          <p:cNvPr id="33" name="Rounded Rectangle 76">
            <a:extLst>
              <a:ext uri="{FF2B5EF4-FFF2-40B4-BE49-F238E27FC236}">
                <a16:creationId xmlns:a16="http://schemas.microsoft.com/office/drawing/2014/main" id="{CB8BAD95-6983-45D7-8AF0-5D7E62D80B76}"/>
              </a:ext>
            </a:extLst>
          </p:cNvPr>
          <p:cNvSpPr/>
          <p:nvPr/>
        </p:nvSpPr>
        <p:spPr>
          <a:xfrm>
            <a:off x="8828591" y="1413065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sym typeface="+mn-lt"/>
            </a:endParaRPr>
          </a:p>
        </p:txBody>
      </p:sp>
      <p:sp>
        <p:nvSpPr>
          <p:cNvPr id="34" name="Rounded Rectangle 76">
            <a:extLst>
              <a:ext uri="{FF2B5EF4-FFF2-40B4-BE49-F238E27FC236}">
                <a16:creationId xmlns:a16="http://schemas.microsoft.com/office/drawing/2014/main" id="{4AB955D8-F0C7-4DEC-9BBE-4BC9B00A2E9C}"/>
              </a:ext>
            </a:extLst>
          </p:cNvPr>
          <p:cNvSpPr/>
          <p:nvPr/>
        </p:nvSpPr>
        <p:spPr>
          <a:xfrm>
            <a:off x="8828591" y="1413065"/>
            <a:ext cx="2271209" cy="637116"/>
          </a:xfrm>
          <a:prstGeom prst="roundRect">
            <a:avLst>
              <a:gd name="adj" fmla="val 6951"/>
            </a:avLst>
          </a:prstGeom>
          <a:solidFill>
            <a:srgbClr val="BE1E2D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600" b="1">
                <a:solidFill>
                  <a:schemeClr val="bg1"/>
                </a:solidFill>
                <a:ea typeface="Inter SemiBold" panose="02000503000000020004" pitchFamily="2" charset="0"/>
              </a:rPr>
              <a:t>Дисциплины </a:t>
            </a:r>
            <a:br>
              <a:rPr lang="ru-RU" sz="1600" b="1">
                <a:solidFill>
                  <a:schemeClr val="bg1"/>
                </a:solidFill>
                <a:ea typeface="Inter SemiBold" panose="02000503000000020004" pitchFamily="2" charset="0"/>
              </a:rPr>
            </a:br>
            <a:r>
              <a:rPr lang="ru-RU" sz="1600" b="1">
                <a:solidFill>
                  <a:schemeClr val="bg1"/>
                </a:solidFill>
                <a:ea typeface="Inter SemiBold" panose="02000503000000020004" pitchFamily="2" charset="0"/>
              </a:rPr>
              <a:t>по выбору</a:t>
            </a:r>
          </a:p>
        </p:txBody>
      </p:sp>
      <p:pic>
        <p:nvPicPr>
          <p:cNvPr id="41" name="Graphic 8">
            <a:extLst>
              <a:ext uri="{FF2B5EF4-FFF2-40B4-BE49-F238E27FC236}">
                <a16:creationId xmlns:a16="http://schemas.microsoft.com/office/drawing/2014/main" id="{3BDBADF0-5482-4591-9510-9E62092BA3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950511" y="1548132"/>
            <a:ext cx="295832" cy="2958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0124B3-526E-48A0-9F99-7750B580D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D0D51-E9C9-4537-BE58-EB3CDDBE8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id="{365B41A3-3F48-47BA-A895-8526E5E0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72628"/>
              </p:ext>
            </p:extLst>
          </p:nvPr>
        </p:nvGraphicFramePr>
        <p:xfrm>
          <a:off x="3382072" y="2046315"/>
          <a:ext cx="2271209" cy="2518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1216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  <a:t>Продолжишь изучать английский и даже будешь учиться на нем на 3-4 курсе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/>
                        <a:ea typeface="Inter" panose="02000503000000020004" pitchFamily="2" charset="0"/>
                        <a:cs typeface="+mn-cs"/>
                        <a:sym typeface="Arial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302578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Сможешь выбрать </a:t>
                      </a:r>
                      <a:r>
                        <a:rPr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второй язык</a:t>
                      </a: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: французский,</a:t>
                      </a:r>
                      <a:b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1626F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</a:b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испанский</a:t>
                      </a:r>
                      <a:r>
                        <a:rPr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, </a:t>
                      </a: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немецкий</a:t>
                      </a:r>
                      <a:r>
                        <a:rPr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 или китайский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graphicFrame>
        <p:nvGraphicFramePr>
          <p:cNvPr id="32" name="Table 6">
            <a:extLst>
              <a:ext uri="{FF2B5EF4-FFF2-40B4-BE49-F238E27FC236}">
                <a16:creationId xmlns:a16="http://schemas.microsoft.com/office/drawing/2014/main" id="{F0FF7E25-CA7D-4BA9-B61D-3657BF98463F}"/>
              </a:ext>
            </a:extLst>
          </p:cNvPr>
          <p:cNvGraphicFramePr>
            <a:graphicFrameLocks noGrp="1"/>
          </p:cNvGraphicFramePr>
          <p:nvPr/>
        </p:nvGraphicFramePr>
        <p:xfrm>
          <a:off x="6105331" y="2050180"/>
          <a:ext cx="2271209" cy="2518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828255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Font typeface="Arial"/>
                        <a:buNone/>
                      </a:pPr>
                      <a:r>
                        <a:rPr lang="ru-RU" sz="1400" b="0" i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Обязательные летние стажировки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828255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400" b="0" i="0" kern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Групповые </a:t>
                      </a:r>
                      <a:r>
                        <a:rPr lang="ru-RU" sz="1400" b="0" i="0" kern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и индивидуальные курсовые</a:t>
                      </a:r>
                      <a:r>
                        <a:rPr lang="ru-RU" sz="1400" b="0" i="0" kern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 проекты</a:t>
                      </a:r>
                      <a:endParaRPr kumimoji="0" lang="en-US" sz="14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  <a:tr h="862168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400" b="0" i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Создание бизнес-плана для реальной компании</a:t>
                      </a:r>
                      <a:r>
                        <a:rPr lang="ru-RU" sz="1400" b="0" i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 </a:t>
                      </a:r>
                      <a:endParaRPr kumimoji="0" lang="ru-RU" sz="1400" b="0" i="0" kern="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596232"/>
                  </a:ext>
                </a:extLst>
              </a:tr>
            </a:tbl>
          </a:graphicData>
        </a:graphic>
      </p:graphicFrame>
      <p:graphicFrame>
        <p:nvGraphicFramePr>
          <p:cNvPr id="35" name="Table 6">
            <a:extLst>
              <a:ext uri="{FF2B5EF4-FFF2-40B4-BE49-F238E27FC236}">
                <a16:creationId xmlns:a16="http://schemas.microsoft.com/office/drawing/2014/main" id="{94194DD0-825E-459A-ABA9-244E8767D407}"/>
              </a:ext>
            </a:extLst>
          </p:cNvPr>
          <p:cNvGraphicFramePr>
            <a:graphicFrameLocks noGrp="1"/>
          </p:cNvGraphicFramePr>
          <p:nvPr/>
        </p:nvGraphicFramePr>
        <p:xfrm>
          <a:off x="8828591" y="2050181"/>
          <a:ext cx="2271209" cy="2518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978206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Font typeface="Arial"/>
                        <a:buNone/>
                      </a:pPr>
                      <a:r>
                        <a:rPr lang="ru-RU" sz="1400" b="0" kern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В первые 2 года изучишь все необходимые основы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540473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400" b="0" kern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На 3-4 курсе сможешь выстроить свой трек обучения, выбрав интересные и нужные именно тебе курсы</a:t>
                      </a:r>
                      <a:endParaRPr kumimoji="0" lang="en-US" sz="14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sp>
        <p:nvSpPr>
          <p:cNvPr id="43" name="Rounded Rectangle 76">
            <a:extLst>
              <a:ext uri="{FF2B5EF4-FFF2-40B4-BE49-F238E27FC236}">
                <a16:creationId xmlns:a16="http://schemas.microsoft.com/office/drawing/2014/main" id="{FE5CF121-0AE8-48A6-8F0B-FBD4A5DF4575}"/>
              </a:ext>
            </a:extLst>
          </p:cNvPr>
          <p:cNvSpPr/>
          <p:nvPr/>
        </p:nvSpPr>
        <p:spPr>
          <a:xfrm>
            <a:off x="658813" y="1413063"/>
            <a:ext cx="2271209" cy="5052574"/>
          </a:xfrm>
          <a:prstGeom prst="roundRect">
            <a:avLst>
              <a:gd name="adj" fmla="val 1502"/>
            </a:avLst>
          </a:prstGeom>
          <a:solidFill>
            <a:srgbClr val="E9ECEF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 dirty="0">
              <a:solidFill>
                <a:schemeClr val="bg2"/>
              </a:solidFill>
              <a:sym typeface="+mn-lt"/>
            </a:endParaRPr>
          </a:p>
        </p:txBody>
      </p:sp>
      <p:sp>
        <p:nvSpPr>
          <p:cNvPr id="46" name="Rounded Rectangle 76">
            <a:extLst>
              <a:ext uri="{FF2B5EF4-FFF2-40B4-BE49-F238E27FC236}">
                <a16:creationId xmlns:a16="http://schemas.microsoft.com/office/drawing/2014/main" id="{C0E60127-B977-405D-8CAF-5FF341C52AFC}"/>
              </a:ext>
            </a:extLst>
          </p:cNvPr>
          <p:cNvSpPr/>
          <p:nvPr/>
        </p:nvSpPr>
        <p:spPr>
          <a:xfrm>
            <a:off x="658813" y="1413063"/>
            <a:ext cx="2271209" cy="637118"/>
          </a:xfrm>
          <a:prstGeom prst="roundRect">
            <a:avLst>
              <a:gd name="adj" fmla="val 6951"/>
            </a:avLst>
          </a:prstGeom>
          <a:solidFill>
            <a:srgbClr val="BE1E2D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600" b="1" dirty="0">
                <a:solidFill>
                  <a:schemeClr val="bg1"/>
                </a:solidFill>
                <a:ea typeface="Inter SemiBold" panose="02000503000000020004" pitchFamily="2" charset="0"/>
              </a:rPr>
              <a:t>Семестр </a:t>
            </a:r>
            <a:br>
              <a:rPr lang="ru-RU" sz="1600" b="1" dirty="0">
                <a:solidFill>
                  <a:schemeClr val="bg1"/>
                </a:solidFill>
                <a:ea typeface="Inter SemiBold" panose="02000503000000020004" pitchFamily="2" charset="0"/>
              </a:rPr>
            </a:br>
            <a:r>
              <a:rPr lang="ru-RU" sz="1600" b="1" dirty="0">
                <a:solidFill>
                  <a:schemeClr val="bg1"/>
                </a:solidFill>
                <a:ea typeface="Inter SemiBold" panose="02000503000000020004" pitchFamily="2" charset="0"/>
              </a:rPr>
              <a:t>по обмену</a:t>
            </a:r>
          </a:p>
        </p:txBody>
      </p:sp>
      <p:pic>
        <p:nvPicPr>
          <p:cNvPr id="47" name="Graphic 8">
            <a:extLst>
              <a:ext uri="{FF2B5EF4-FFF2-40B4-BE49-F238E27FC236}">
                <a16:creationId xmlns:a16="http://schemas.microsoft.com/office/drawing/2014/main" id="{B9EF8E5D-C21C-46F5-82C8-E68C8536057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80733" y="1548130"/>
            <a:ext cx="295831" cy="295831"/>
          </a:xfrm>
          <a:prstGeom prst="rect">
            <a:avLst/>
          </a:prstGeom>
        </p:spPr>
      </p:pic>
      <p:pic>
        <p:nvPicPr>
          <p:cNvPr id="51" name="Picture 28" descr="Icon&#10;&#10;Description automatically generated">
            <a:extLst>
              <a:ext uri="{FF2B5EF4-FFF2-40B4-BE49-F238E27FC236}">
                <a16:creationId xmlns:a16="http://schemas.microsoft.com/office/drawing/2014/main" id="{2440743B-0C0B-4C6A-AAA3-CED2F2814BE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27" y="4694920"/>
            <a:ext cx="1657859" cy="1658257"/>
          </a:xfrm>
          <a:prstGeom prst="rect">
            <a:avLst/>
          </a:prstGeom>
        </p:spPr>
      </p:pic>
      <p:pic>
        <p:nvPicPr>
          <p:cNvPr id="52" name="Picture 29" descr="Logo, icon&#10;&#10;Description automatically generated">
            <a:extLst>
              <a:ext uri="{FF2B5EF4-FFF2-40B4-BE49-F238E27FC236}">
                <a16:creationId xmlns:a16="http://schemas.microsoft.com/office/drawing/2014/main" id="{2CA2AF39-AD9F-4F2F-8E2F-4E036832838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085" y="4740459"/>
            <a:ext cx="1632219" cy="1632219"/>
          </a:xfrm>
          <a:prstGeom prst="rect">
            <a:avLst/>
          </a:prstGeom>
        </p:spPr>
      </p:pic>
      <p:pic>
        <p:nvPicPr>
          <p:cNvPr id="53" name="Picture 18" descr="A picture containing text, cake, decorated&#10;&#10;Description automatically generated">
            <a:extLst>
              <a:ext uri="{FF2B5EF4-FFF2-40B4-BE49-F238E27FC236}">
                <a16:creationId xmlns:a16="http://schemas.microsoft.com/office/drawing/2014/main" id="{AA1CB56F-CC97-4154-9D27-AB33D6415A8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41" y="4620880"/>
            <a:ext cx="1751798" cy="1751798"/>
          </a:xfrm>
          <a:prstGeom prst="rect">
            <a:avLst/>
          </a:prstGeom>
        </p:spPr>
      </p:pic>
      <p:pic>
        <p:nvPicPr>
          <p:cNvPr id="54" name="Picture 34" descr="Icon&#10;&#10;Description automatically generated">
            <a:extLst>
              <a:ext uri="{FF2B5EF4-FFF2-40B4-BE49-F238E27FC236}">
                <a16:creationId xmlns:a16="http://schemas.microsoft.com/office/drawing/2014/main" id="{C957E0E2-1A0A-42FE-9DE2-D50C9B1F7FC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98" y="4700027"/>
            <a:ext cx="1677809" cy="1678212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07FA8E-5BB1-04CE-CFD3-6C5DEF911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931075"/>
              </p:ext>
            </p:extLst>
          </p:nvPr>
        </p:nvGraphicFramePr>
        <p:xfrm>
          <a:off x="668369" y="2046315"/>
          <a:ext cx="2271209" cy="2518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1216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  <a:t>Сможешь поучиться 1-2 семестра в другой стране 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30257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  <a:t>Большой выбор партнерских </a:t>
                      </a:r>
                      <a:b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</a:b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  <a:t>бизнес-школ в разных</a:t>
                      </a:r>
                      <a:b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</a:b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  <a:t>странах мира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sp>
        <p:nvSpPr>
          <p:cNvPr id="2" name="Title 16">
            <a:extLst>
              <a:ext uri="{FF2B5EF4-FFF2-40B4-BE49-F238E27FC236}">
                <a16:creationId xmlns:a16="http://schemas.microsoft.com/office/drawing/2014/main" id="{E4371C24-F149-895F-9E7A-FC0B5DB78B06}"/>
              </a:ext>
            </a:extLst>
          </p:cNvPr>
          <p:cNvSpPr txBox="1">
            <a:spLocks/>
          </p:cNvSpPr>
          <p:nvPr/>
        </p:nvSpPr>
        <p:spPr>
          <a:xfrm>
            <a:off x="645391" y="311684"/>
            <a:ext cx="9187104" cy="95564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Преимущества ВШМ СПбГУ </a:t>
            </a:r>
            <a: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  <a:t>– это практика, </a:t>
            </a:r>
          </a:p>
          <a:p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иностранные языки и уникальные </a:t>
            </a:r>
            <a:br>
              <a:rPr lang="en-US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образовательные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365547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: пятиугольник 28">
            <a:extLst>
              <a:ext uri="{FF2B5EF4-FFF2-40B4-BE49-F238E27FC236}">
                <a16:creationId xmlns:a16="http://schemas.microsoft.com/office/drawing/2014/main" id="{18557E02-0B7C-88EE-65ED-3523F3964A07}"/>
              </a:ext>
            </a:extLst>
          </p:cNvPr>
          <p:cNvSpPr/>
          <p:nvPr/>
        </p:nvSpPr>
        <p:spPr>
          <a:xfrm>
            <a:off x="746600" y="3442064"/>
            <a:ext cx="2539106" cy="1035433"/>
          </a:xfrm>
          <a:prstGeom prst="roundRect">
            <a:avLst>
              <a:gd name="adj" fmla="val 952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8000" tIns="108000" rIns="108000" bIns="108000" rtlCol="0" anchor="ctr" anchorCtr="0">
            <a:noAutofit/>
          </a:bodyPr>
          <a:lstStyle/>
          <a:p>
            <a:pPr fontAlgn="base">
              <a:buSzPct val="100000"/>
            </a:pPr>
            <a:endParaRPr lang="en-US" sz="1100" b="1" dirty="0">
              <a:solidFill>
                <a:schemeClr val="bg2">
                  <a:lumMod val="7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FB1F04C-B322-407E-8E7B-B2E973129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7</a:t>
            </a:fld>
            <a:endParaRPr lang="ru-RU" sz="1000"/>
          </a:p>
        </p:txBody>
      </p:sp>
      <p:sp>
        <p:nvSpPr>
          <p:cNvPr id="32" name="Стрелка: пятиугольник 31">
            <a:extLst>
              <a:ext uri="{FF2B5EF4-FFF2-40B4-BE49-F238E27FC236}">
                <a16:creationId xmlns:a16="http://schemas.microsoft.com/office/drawing/2014/main" id="{1FBB3C5B-52C0-4997-AE1D-7F3262D399CF}"/>
              </a:ext>
            </a:extLst>
          </p:cNvPr>
          <p:cNvSpPr/>
          <p:nvPr/>
        </p:nvSpPr>
        <p:spPr>
          <a:xfrm>
            <a:off x="4480987" y="4551399"/>
            <a:ext cx="2539106" cy="798322"/>
          </a:xfrm>
          <a:prstGeom prst="roundRect">
            <a:avLst>
              <a:gd name="adj" fmla="val 7546"/>
            </a:avLst>
          </a:prstGeom>
          <a:solidFill>
            <a:schemeClr val="bg2"/>
          </a:solidFill>
          <a:ln w="20574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0" rIns="0" bIns="0" rtlCol="0" anchor="ctr" anchorCtr="0">
            <a:noAutofit/>
          </a:bodyPr>
          <a:lstStyle/>
          <a:p>
            <a:pPr fontAlgn="base">
              <a:buSzPct val="100000"/>
            </a:pP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Ознакомительная летняя практика с действующими проектами организаций</a:t>
            </a:r>
            <a:endParaRPr lang="en-US" sz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grpSp>
        <p:nvGrpSpPr>
          <p:cNvPr id="133" name="Группа 52">
            <a:extLst>
              <a:ext uri="{FF2B5EF4-FFF2-40B4-BE49-F238E27FC236}">
                <a16:creationId xmlns:a16="http://schemas.microsoft.com/office/drawing/2014/main" id="{0FCFD851-21E0-4F2D-B789-DB05B575E11C}"/>
              </a:ext>
            </a:extLst>
          </p:cNvPr>
          <p:cNvGrpSpPr/>
          <p:nvPr/>
        </p:nvGrpSpPr>
        <p:grpSpPr>
          <a:xfrm>
            <a:off x="60961" y="1396809"/>
            <a:ext cx="12070080" cy="115035"/>
            <a:chOff x="850899" y="1585732"/>
            <a:chExt cx="14047789" cy="879675"/>
          </a:xfrm>
        </p:grpSpPr>
        <p:cxnSp>
          <p:nvCxnSpPr>
            <p:cNvPr id="134" name="Прямая соединительная линия 64">
              <a:extLst>
                <a:ext uri="{FF2B5EF4-FFF2-40B4-BE49-F238E27FC236}">
                  <a16:creationId xmlns:a16="http://schemas.microsoft.com/office/drawing/2014/main" id="{9331B123-6F0D-43A1-A72D-25DAD9D5AB59}"/>
                </a:ext>
              </a:extLst>
            </p:cNvPr>
            <p:cNvCxnSpPr/>
            <p:nvPr/>
          </p:nvCxnSpPr>
          <p:spPr>
            <a:xfrm>
              <a:off x="8508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Прямая соединительная линия 65">
              <a:extLst>
                <a:ext uri="{FF2B5EF4-FFF2-40B4-BE49-F238E27FC236}">
                  <a16:creationId xmlns:a16="http://schemas.microsoft.com/office/drawing/2014/main" id="{20EB49D8-F559-4315-8E01-F69158DD8A01}"/>
                </a:ext>
              </a:extLst>
            </p:cNvPr>
            <p:cNvCxnSpPr/>
            <p:nvPr/>
          </p:nvCxnSpPr>
          <p:spPr>
            <a:xfrm>
              <a:off x="10487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Прямая соединительная линия 66">
              <a:extLst>
                <a:ext uri="{FF2B5EF4-FFF2-40B4-BE49-F238E27FC236}">
                  <a16:creationId xmlns:a16="http://schemas.microsoft.com/office/drawing/2014/main" id="{1651648C-DAA1-49F1-8594-67AFB5097D05}"/>
                </a:ext>
              </a:extLst>
            </p:cNvPr>
            <p:cNvCxnSpPr/>
            <p:nvPr/>
          </p:nvCxnSpPr>
          <p:spPr>
            <a:xfrm>
              <a:off x="12466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Прямая соединительная линия 67">
              <a:extLst>
                <a:ext uri="{FF2B5EF4-FFF2-40B4-BE49-F238E27FC236}">
                  <a16:creationId xmlns:a16="http://schemas.microsoft.com/office/drawing/2014/main" id="{6DD14FB6-5F9C-4D7A-B672-9C187FD0145A}"/>
                </a:ext>
              </a:extLst>
            </p:cNvPr>
            <p:cNvCxnSpPr/>
            <p:nvPr/>
          </p:nvCxnSpPr>
          <p:spPr>
            <a:xfrm>
              <a:off x="14444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8" name="Прямая соединительная линия 69">
              <a:extLst>
                <a:ext uri="{FF2B5EF4-FFF2-40B4-BE49-F238E27FC236}">
                  <a16:creationId xmlns:a16="http://schemas.microsoft.com/office/drawing/2014/main" id="{96090DB2-9ED7-4130-B5A8-B08678653167}"/>
                </a:ext>
              </a:extLst>
            </p:cNvPr>
            <p:cNvCxnSpPr/>
            <p:nvPr/>
          </p:nvCxnSpPr>
          <p:spPr>
            <a:xfrm>
              <a:off x="16423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9" name="Прямая соединительная линия 70">
              <a:extLst>
                <a:ext uri="{FF2B5EF4-FFF2-40B4-BE49-F238E27FC236}">
                  <a16:creationId xmlns:a16="http://schemas.microsoft.com/office/drawing/2014/main" id="{39D9C4FF-6A0E-4708-B680-C778CA754224}"/>
                </a:ext>
              </a:extLst>
            </p:cNvPr>
            <p:cNvCxnSpPr/>
            <p:nvPr/>
          </p:nvCxnSpPr>
          <p:spPr>
            <a:xfrm>
              <a:off x="18401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0" name="Прямая соединительная линия 71">
              <a:extLst>
                <a:ext uri="{FF2B5EF4-FFF2-40B4-BE49-F238E27FC236}">
                  <a16:creationId xmlns:a16="http://schemas.microsoft.com/office/drawing/2014/main" id="{4A88AD9C-D57B-412A-9D79-3F54C2974667}"/>
                </a:ext>
              </a:extLst>
            </p:cNvPr>
            <p:cNvCxnSpPr/>
            <p:nvPr/>
          </p:nvCxnSpPr>
          <p:spPr>
            <a:xfrm>
              <a:off x="20380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1" name="Прямая соединительная линия 72">
              <a:extLst>
                <a:ext uri="{FF2B5EF4-FFF2-40B4-BE49-F238E27FC236}">
                  <a16:creationId xmlns:a16="http://schemas.microsoft.com/office/drawing/2014/main" id="{0DDBAB19-47B3-4FC7-BA0A-DA6BD6033292}"/>
                </a:ext>
              </a:extLst>
            </p:cNvPr>
            <p:cNvCxnSpPr/>
            <p:nvPr/>
          </p:nvCxnSpPr>
          <p:spPr>
            <a:xfrm>
              <a:off x="22358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2" name="Прямая соединительная линия 73">
              <a:extLst>
                <a:ext uri="{FF2B5EF4-FFF2-40B4-BE49-F238E27FC236}">
                  <a16:creationId xmlns:a16="http://schemas.microsoft.com/office/drawing/2014/main" id="{1138388F-D325-4F24-BBFE-426F7B454524}"/>
                </a:ext>
              </a:extLst>
            </p:cNvPr>
            <p:cNvCxnSpPr/>
            <p:nvPr/>
          </p:nvCxnSpPr>
          <p:spPr>
            <a:xfrm>
              <a:off x="24337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3" name="Прямая соединительная линия 74">
              <a:extLst>
                <a:ext uri="{FF2B5EF4-FFF2-40B4-BE49-F238E27FC236}">
                  <a16:creationId xmlns:a16="http://schemas.microsoft.com/office/drawing/2014/main" id="{4316DAAB-F9E6-40F5-BBD1-884205F4C9A7}"/>
                </a:ext>
              </a:extLst>
            </p:cNvPr>
            <p:cNvCxnSpPr/>
            <p:nvPr/>
          </p:nvCxnSpPr>
          <p:spPr>
            <a:xfrm>
              <a:off x="26316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75">
              <a:extLst>
                <a:ext uri="{FF2B5EF4-FFF2-40B4-BE49-F238E27FC236}">
                  <a16:creationId xmlns:a16="http://schemas.microsoft.com/office/drawing/2014/main" id="{8E30E496-5BAB-435C-88AA-3509AEEC1F41}"/>
                </a:ext>
              </a:extLst>
            </p:cNvPr>
            <p:cNvCxnSpPr/>
            <p:nvPr/>
          </p:nvCxnSpPr>
          <p:spPr>
            <a:xfrm>
              <a:off x="28294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5" name="Прямая соединительная линия 76">
              <a:extLst>
                <a:ext uri="{FF2B5EF4-FFF2-40B4-BE49-F238E27FC236}">
                  <a16:creationId xmlns:a16="http://schemas.microsoft.com/office/drawing/2014/main" id="{DADFFC5F-EB3A-4A00-8FC3-EEC25DA18EFB}"/>
                </a:ext>
              </a:extLst>
            </p:cNvPr>
            <p:cNvCxnSpPr/>
            <p:nvPr/>
          </p:nvCxnSpPr>
          <p:spPr>
            <a:xfrm>
              <a:off x="30273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6" name="Прямая соединительная линия 77">
              <a:extLst>
                <a:ext uri="{FF2B5EF4-FFF2-40B4-BE49-F238E27FC236}">
                  <a16:creationId xmlns:a16="http://schemas.microsoft.com/office/drawing/2014/main" id="{9D0114BD-B5E6-4F2B-B4BC-ED2EDCD62989}"/>
                </a:ext>
              </a:extLst>
            </p:cNvPr>
            <p:cNvCxnSpPr/>
            <p:nvPr/>
          </p:nvCxnSpPr>
          <p:spPr>
            <a:xfrm>
              <a:off x="32251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7" name="Прямая соединительная линия 78">
              <a:extLst>
                <a:ext uri="{FF2B5EF4-FFF2-40B4-BE49-F238E27FC236}">
                  <a16:creationId xmlns:a16="http://schemas.microsoft.com/office/drawing/2014/main" id="{57975372-470F-45E0-9C33-7F868BACCD34}"/>
                </a:ext>
              </a:extLst>
            </p:cNvPr>
            <p:cNvCxnSpPr/>
            <p:nvPr/>
          </p:nvCxnSpPr>
          <p:spPr>
            <a:xfrm>
              <a:off x="34230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8" name="Прямая соединительная линия 79">
              <a:extLst>
                <a:ext uri="{FF2B5EF4-FFF2-40B4-BE49-F238E27FC236}">
                  <a16:creationId xmlns:a16="http://schemas.microsoft.com/office/drawing/2014/main" id="{6D01734E-8F2C-46F7-8D6E-9801CCD90E64}"/>
                </a:ext>
              </a:extLst>
            </p:cNvPr>
            <p:cNvCxnSpPr/>
            <p:nvPr/>
          </p:nvCxnSpPr>
          <p:spPr>
            <a:xfrm>
              <a:off x="36208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9" name="Прямая соединительная линия 80">
              <a:extLst>
                <a:ext uri="{FF2B5EF4-FFF2-40B4-BE49-F238E27FC236}">
                  <a16:creationId xmlns:a16="http://schemas.microsoft.com/office/drawing/2014/main" id="{99EF93AF-D576-49CC-80C1-DD21A04B03A7}"/>
                </a:ext>
              </a:extLst>
            </p:cNvPr>
            <p:cNvCxnSpPr/>
            <p:nvPr/>
          </p:nvCxnSpPr>
          <p:spPr>
            <a:xfrm>
              <a:off x="38187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0" name="Прямая соединительная линия 81">
              <a:extLst>
                <a:ext uri="{FF2B5EF4-FFF2-40B4-BE49-F238E27FC236}">
                  <a16:creationId xmlns:a16="http://schemas.microsoft.com/office/drawing/2014/main" id="{4ADF6060-B2B5-40EA-B37A-D303F4C487FF}"/>
                </a:ext>
              </a:extLst>
            </p:cNvPr>
            <p:cNvCxnSpPr/>
            <p:nvPr/>
          </p:nvCxnSpPr>
          <p:spPr>
            <a:xfrm>
              <a:off x="40165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1" name="Прямая соединительная линия 82">
              <a:extLst>
                <a:ext uri="{FF2B5EF4-FFF2-40B4-BE49-F238E27FC236}">
                  <a16:creationId xmlns:a16="http://schemas.microsoft.com/office/drawing/2014/main" id="{637370FC-C9DD-420C-B968-0281256EBD6A}"/>
                </a:ext>
              </a:extLst>
            </p:cNvPr>
            <p:cNvCxnSpPr/>
            <p:nvPr/>
          </p:nvCxnSpPr>
          <p:spPr>
            <a:xfrm>
              <a:off x="42144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2" name="Прямая соединительная линия 83">
              <a:extLst>
                <a:ext uri="{FF2B5EF4-FFF2-40B4-BE49-F238E27FC236}">
                  <a16:creationId xmlns:a16="http://schemas.microsoft.com/office/drawing/2014/main" id="{330EF067-DE9D-4833-9F20-6830F8F01690}"/>
                </a:ext>
              </a:extLst>
            </p:cNvPr>
            <p:cNvCxnSpPr/>
            <p:nvPr/>
          </p:nvCxnSpPr>
          <p:spPr>
            <a:xfrm>
              <a:off x="44123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3" name="Прямая соединительная линия 84">
              <a:extLst>
                <a:ext uri="{FF2B5EF4-FFF2-40B4-BE49-F238E27FC236}">
                  <a16:creationId xmlns:a16="http://schemas.microsoft.com/office/drawing/2014/main" id="{7032F1B6-B5A5-4D00-93B4-7C154862435A}"/>
                </a:ext>
              </a:extLst>
            </p:cNvPr>
            <p:cNvCxnSpPr/>
            <p:nvPr/>
          </p:nvCxnSpPr>
          <p:spPr>
            <a:xfrm>
              <a:off x="46101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4" name="Прямая соединительная линия 85">
              <a:extLst>
                <a:ext uri="{FF2B5EF4-FFF2-40B4-BE49-F238E27FC236}">
                  <a16:creationId xmlns:a16="http://schemas.microsoft.com/office/drawing/2014/main" id="{84143AFD-7E5B-4A36-BEAB-3D19040626B5}"/>
                </a:ext>
              </a:extLst>
            </p:cNvPr>
            <p:cNvCxnSpPr/>
            <p:nvPr/>
          </p:nvCxnSpPr>
          <p:spPr>
            <a:xfrm>
              <a:off x="48080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5" name="Прямая соединительная линия 86">
              <a:extLst>
                <a:ext uri="{FF2B5EF4-FFF2-40B4-BE49-F238E27FC236}">
                  <a16:creationId xmlns:a16="http://schemas.microsoft.com/office/drawing/2014/main" id="{BF39BE99-BCD3-4AC3-AEC3-FDCFEAB92250}"/>
                </a:ext>
              </a:extLst>
            </p:cNvPr>
            <p:cNvCxnSpPr/>
            <p:nvPr/>
          </p:nvCxnSpPr>
          <p:spPr>
            <a:xfrm>
              <a:off x="500587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6" name="Прямая соединительная линия 87">
              <a:extLst>
                <a:ext uri="{FF2B5EF4-FFF2-40B4-BE49-F238E27FC236}">
                  <a16:creationId xmlns:a16="http://schemas.microsoft.com/office/drawing/2014/main" id="{7FBE5802-A3F4-46D6-89A3-23E87FE67BB7}"/>
                </a:ext>
              </a:extLst>
            </p:cNvPr>
            <p:cNvCxnSpPr/>
            <p:nvPr/>
          </p:nvCxnSpPr>
          <p:spPr>
            <a:xfrm>
              <a:off x="520373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7" name="Прямая соединительная линия 88">
              <a:extLst>
                <a:ext uri="{FF2B5EF4-FFF2-40B4-BE49-F238E27FC236}">
                  <a16:creationId xmlns:a16="http://schemas.microsoft.com/office/drawing/2014/main" id="{B7B15CF9-0113-4640-B4AD-376D5E4CA5A6}"/>
                </a:ext>
              </a:extLst>
            </p:cNvPr>
            <p:cNvCxnSpPr/>
            <p:nvPr/>
          </p:nvCxnSpPr>
          <p:spPr>
            <a:xfrm>
              <a:off x="540158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8" name="Прямая соединительная линия 89">
              <a:extLst>
                <a:ext uri="{FF2B5EF4-FFF2-40B4-BE49-F238E27FC236}">
                  <a16:creationId xmlns:a16="http://schemas.microsoft.com/office/drawing/2014/main" id="{00B3B732-92CB-4196-AF25-18FDCB721CB2}"/>
                </a:ext>
              </a:extLst>
            </p:cNvPr>
            <p:cNvCxnSpPr/>
            <p:nvPr/>
          </p:nvCxnSpPr>
          <p:spPr>
            <a:xfrm>
              <a:off x="559944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9" name="Прямая соединительная линия 90">
              <a:extLst>
                <a:ext uri="{FF2B5EF4-FFF2-40B4-BE49-F238E27FC236}">
                  <a16:creationId xmlns:a16="http://schemas.microsoft.com/office/drawing/2014/main" id="{CF3B29F4-5AAC-4A82-ADB6-04613E82B712}"/>
                </a:ext>
              </a:extLst>
            </p:cNvPr>
            <p:cNvCxnSpPr/>
            <p:nvPr/>
          </p:nvCxnSpPr>
          <p:spPr>
            <a:xfrm>
              <a:off x="57972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0" name="Прямая соединительная линия 91">
              <a:extLst>
                <a:ext uri="{FF2B5EF4-FFF2-40B4-BE49-F238E27FC236}">
                  <a16:creationId xmlns:a16="http://schemas.microsoft.com/office/drawing/2014/main" id="{2184CEC9-8146-453C-9FC2-E366FD3B80EE}"/>
                </a:ext>
              </a:extLst>
            </p:cNvPr>
            <p:cNvCxnSpPr/>
            <p:nvPr/>
          </p:nvCxnSpPr>
          <p:spPr>
            <a:xfrm>
              <a:off x="59951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Прямая соединительная линия 92">
              <a:extLst>
                <a:ext uri="{FF2B5EF4-FFF2-40B4-BE49-F238E27FC236}">
                  <a16:creationId xmlns:a16="http://schemas.microsoft.com/office/drawing/2014/main" id="{009F96FE-EC7B-4000-8F21-1A006D530CBF}"/>
                </a:ext>
              </a:extLst>
            </p:cNvPr>
            <p:cNvCxnSpPr/>
            <p:nvPr/>
          </p:nvCxnSpPr>
          <p:spPr>
            <a:xfrm>
              <a:off x="61930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2" name="Прямая соединительная линия 93">
              <a:extLst>
                <a:ext uri="{FF2B5EF4-FFF2-40B4-BE49-F238E27FC236}">
                  <a16:creationId xmlns:a16="http://schemas.microsoft.com/office/drawing/2014/main" id="{7490C48E-1517-43CE-9381-8812940D0904}"/>
                </a:ext>
              </a:extLst>
            </p:cNvPr>
            <p:cNvCxnSpPr/>
            <p:nvPr/>
          </p:nvCxnSpPr>
          <p:spPr>
            <a:xfrm>
              <a:off x="63908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3" name="Прямая соединительная линия 94">
              <a:extLst>
                <a:ext uri="{FF2B5EF4-FFF2-40B4-BE49-F238E27FC236}">
                  <a16:creationId xmlns:a16="http://schemas.microsoft.com/office/drawing/2014/main" id="{190034EA-B813-4730-B418-6D90708923B0}"/>
                </a:ext>
              </a:extLst>
            </p:cNvPr>
            <p:cNvCxnSpPr/>
            <p:nvPr/>
          </p:nvCxnSpPr>
          <p:spPr>
            <a:xfrm>
              <a:off x="65887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Прямая соединительная линия 95">
              <a:extLst>
                <a:ext uri="{FF2B5EF4-FFF2-40B4-BE49-F238E27FC236}">
                  <a16:creationId xmlns:a16="http://schemas.microsoft.com/office/drawing/2014/main" id="{08B14BE5-6029-4784-8D6F-9899E504E65E}"/>
                </a:ext>
              </a:extLst>
            </p:cNvPr>
            <p:cNvCxnSpPr/>
            <p:nvPr/>
          </p:nvCxnSpPr>
          <p:spPr>
            <a:xfrm>
              <a:off x="67865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5" name="Прямая соединительная линия 96">
              <a:extLst>
                <a:ext uri="{FF2B5EF4-FFF2-40B4-BE49-F238E27FC236}">
                  <a16:creationId xmlns:a16="http://schemas.microsoft.com/office/drawing/2014/main" id="{927D1A43-7263-47D5-A49E-808C98EC004B}"/>
                </a:ext>
              </a:extLst>
            </p:cNvPr>
            <p:cNvCxnSpPr/>
            <p:nvPr/>
          </p:nvCxnSpPr>
          <p:spPr>
            <a:xfrm>
              <a:off x="69844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Прямая соединительная линия 97">
              <a:extLst>
                <a:ext uri="{FF2B5EF4-FFF2-40B4-BE49-F238E27FC236}">
                  <a16:creationId xmlns:a16="http://schemas.microsoft.com/office/drawing/2014/main" id="{92DD2B53-6018-4A46-9C67-5F21CEC54F07}"/>
                </a:ext>
              </a:extLst>
            </p:cNvPr>
            <p:cNvCxnSpPr/>
            <p:nvPr/>
          </p:nvCxnSpPr>
          <p:spPr>
            <a:xfrm>
              <a:off x="71822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7" name="Прямая соединительная линия 98">
              <a:extLst>
                <a:ext uri="{FF2B5EF4-FFF2-40B4-BE49-F238E27FC236}">
                  <a16:creationId xmlns:a16="http://schemas.microsoft.com/office/drawing/2014/main" id="{4DD3580A-05BC-4495-97F5-49E07B19BB17}"/>
                </a:ext>
              </a:extLst>
            </p:cNvPr>
            <p:cNvCxnSpPr/>
            <p:nvPr/>
          </p:nvCxnSpPr>
          <p:spPr>
            <a:xfrm>
              <a:off x="73801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8" name="Прямая соединительная линия 99">
              <a:extLst>
                <a:ext uri="{FF2B5EF4-FFF2-40B4-BE49-F238E27FC236}">
                  <a16:creationId xmlns:a16="http://schemas.microsoft.com/office/drawing/2014/main" id="{E603C621-07FF-4C9A-B0F8-AB98B6710177}"/>
                </a:ext>
              </a:extLst>
            </p:cNvPr>
            <p:cNvCxnSpPr/>
            <p:nvPr/>
          </p:nvCxnSpPr>
          <p:spPr>
            <a:xfrm>
              <a:off x="75780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9" name="Прямая соединительная линия 100">
              <a:extLst>
                <a:ext uri="{FF2B5EF4-FFF2-40B4-BE49-F238E27FC236}">
                  <a16:creationId xmlns:a16="http://schemas.microsoft.com/office/drawing/2014/main" id="{4C778621-2F93-4789-A779-DB8157C38597}"/>
                </a:ext>
              </a:extLst>
            </p:cNvPr>
            <p:cNvCxnSpPr/>
            <p:nvPr/>
          </p:nvCxnSpPr>
          <p:spPr>
            <a:xfrm>
              <a:off x="77758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0" name="Прямая соединительная линия 101">
              <a:extLst>
                <a:ext uri="{FF2B5EF4-FFF2-40B4-BE49-F238E27FC236}">
                  <a16:creationId xmlns:a16="http://schemas.microsoft.com/office/drawing/2014/main" id="{0609E29A-EC28-403A-B75E-05AD5C6979F9}"/>
                </a:ext>
              </a:extLst>
            </p:cNvPr>
            <p:cNvCxnSpPr/>
            <p:nvPr/>
          </p:nvCxnSpPr>
          <p:spPr>
            <a:xfrm>
              <a:off x="79737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1" name="Прямая соединительная линия 102">
              <a:extLst>
                <a:ext uri="{FF2B5EF4-FFF2-40B4-BE49-F238E27FC236}">
                  <a16:creationId xmlns:a16="http://schemas.microsoft.com/office/drawing/2014/main" id="{54B1FC69-6C91-4BB7-BA66-9C68DDEF50FE}"/>
                </a:ext>
              </a:extLst>
            </p:cNvPr>
            <p:cNvCxnSpPr/>
            <p:nvPr/>
          </p:nvCxnSpPr>
          <p:spPr>
            <a:xfrm>
              <a:off x="81715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2" name="Прямая соединительная линия 103">
              <a:extLst>
                <a:ext uri="{FF2B5EF4-FFF2-40B4-BE49-F238E27FC236}">
                  <a16:creationId xmlns:a16="http://schemas.microsoft.com/office/drawing/2014/main" id="{9C77C5D5-34AF-4B52-8F64-3571EFFF32D9}"/>
                </a:ext>
              </a:extLst>
            </p:cNvPr>
            <p:cNvCxnSpPr/>
            <p:nvPr/>
          </p:nvCxnSpPr>
          <p:spPr>
            <a:xfrm>
              <a:off x="83694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3" name="Прямая соединительная линия 104">
              <a:extLst>
                <a:ext uri="{FF2B5EF4-FFF2-40B4-BE49-F238E27FC236}">
                  <a16:creationId xmlns:a16="http://schemas.microsoft.com/office/drawing/2014/main" id="{7A794405-1F6B-4739-B25F-9972390FA581}"/>
                </a:ext>
              </a:extLst>
            </p:cNvPr>
            <p:cNvCxnSpPr/>
            <p:nvPr/>
          </p:nvCxnSpPr>
          <p:spPr>
            <a:xfrm>
              <a:off x="85672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" name="Прямая соединительная линия 105">
              <a:extLst>
                <a:ext uri="{FF2B5EF4-FFF2-40B4-BE49-F238E27FC236}">
                  <a16:creationId xmlns:a16="http://schemas.microsoft.com/office/drawing/2014/main" id="{CAFFDFB5-1ADE-44AD-9E57-E5E31EF495DF}"/>
                </a:ext>
              </a:extLst>
            </p:cNvPr>
            <p:cNvCxnSpPr/>
            <p:nvPr/>
          </p:nvCxnSpPr>
          <p:spPr>
            <a:xfrm>
              <a:off x="87651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5" name="Прямая соединительная линия 106">
              <a:extLst>
                <a:ext uri="{FF2B5EF4-FFF2-40B4-BE49-F238E27FC236}">
                  <a16:creationId xmlns:a16="http://schemas.microsoft.com/office/drawing/2014/main" id="{7CDA662C-413A-4AA1-996C-CFD93A8F66F7}"/>
                </a:ext>
              </a:extLst>
            </p:cNvPr>
            <p:cNvCxnSpPr/>
            <p:nvPr/>
          </p:nvCxnSpPr>
          <p:spPr>
            <a:xfrm>
              <a:off x="89629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6" name="Прямая соединительная линия 107">
              <a:extLst>
                <a:ext uri="{FF2B5EF4-FFF2-40B4-BE49-F238E27FC236}">
                  <a16:creationId xmlns:a16="http://schemas.microsoft.com/office/drawing/2014/main" id="{27376A78-8793-4631-B417-1357C6B07947}"/>
                </a:ext>
              </a:extLst>
            </p:cNvPr>
            <p:cNvCxnSpPr/>
            <p:nvPr/>
          </p:nvCxnSpPr>
          <p:spPr>
            <a:xfrm>
              <a:off x="91608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7" name="Прямая соединительная линия 108">
              <a:extLst>
                <a:ext uri="{FF2B5EF4-FFF2-40B4-BE49-F238E27FC236}">
                  <a16:creationId xmlns:a16="http://schemas.microsoft.com/office/drawing/2014/main" id="{5190890C-1A29-4682-AD16-AB11774C4A51}"/>
                </a:ext>
              </a:extLst>
            </p:cNvPr>
            <p:cNvCxnSpPr/>
            <p:nvPr/>
          </p:nvCxnSpPr>
          <p:spPr>
            <a:xfrm>
              <a:off x="93587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8" name="Прямая соединительная линия 109">
              <a:extLst>
                <a:ext uri="{FF2B5EF4-FFF2-40B4-BE49-F238E27FC236}">
                  <a16:creationId xmlns:a16="http://schemas.microsoft.com/office/drawing/2014/main" id="{818C1E3E-B5E3-4D01-BC0D-230573C2A241}"/>
                </a:ext>
              </a:extLst>
            </p:cNvPr>
            <p:cNvCxnSpPr/>
            <p:nvPr/>
          </p:nvCxnSpPr>
          <p:spPr>
            <a:xfrm>
              <a:off x="95565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9" name="Прямая соединительная линия 110">
              <a:extLst>
                <a:ext uri="{FF2B5EF4-FFF2-40B4-BE49-F238E27FC236}">
                  <a16:creationId xmlns:a16="http://schemas.microsoft.com/office/drawing/2014/main" id="{C98F40A7-C382-4D76-BE96-98CAD91A4FEF}"/>
                </a:ext>
              </a:extLst>
            </p:cNvPr>
            <p:cNvCxnSpPr/>
            <p:nvPr/>
          </p:nvCxnSpPr>
          <p:spPr>
            <a:xfrm>
              <a:off x="97544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0" name="Прямая соединительная линия 111">
              <a:extLst>
                <a:ext uri="{FF2B5EF4-FFF2-40B4-BE49-F238E27FC236}">
                  <a16:creationId xmlns:a16="http://schemas.microsoft.com/office/drawing/2014/main" id="{122F2268-40A0-46B2-9A74-8173F6E61053}"/>
                </a:ext>
              </a:extLst>
            </p:cNvPr>
            <p:cNvCxnSpPr/>
            <p:nvPr/>
          </p:nvCxnSpPr>
          <p:spPr>
            <a:xfrm>
              <a:off x="995227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1" name="Прямая соединительная линия 112">
              <a:extLst>
                <a:ext uri="{FF2B5EF4-FFF2-40B4-BE49-F238E27FC236}">
                  <a16:creationId xmlns:a16="http://schemas.microsoft.com/office/drawing/2014/main" id="{3735C12F-9486-4D9E-B926-8976466B12A4}"/>
                </a:ext>
              </a:extLst>
            </p:cNvPr>
            <p:cNvCxnSpPr/>
            <p:nvPr/>
          </p:nvCxnSpPr>
          <p:spPr>
            <a:xfrm>
              <a:off x="1015013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2" name="Прямая соединительная линия 113">
              <a:extLst>
                <a:ext uri="{FF2B5EF4-FFF2-40B4-BE49-F238E27FC236}">
                  <a16:creationId xmlns:a16="http://schemas.microsoft.com/office/drawing/2014/main" id="{6F0D85DD-8435-43C9-9CAF-9D37D547962F}"/>
                </a:ext>
              </a:extLst>
            </p:cNvPr>
            <p:cNvCxnSpPr/>
            <p:nvPr/>
          </p:nvCxnSpPr>
          <p:spPr>
            <a:xfrm>
              <a:off x="1034798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3" name="Прямая соединительная линия 114">
              <a:extLst>
                <a:ext uri="{FF2B5EF4-FFF2-40B4-BE49-F238E27FC236}">
                  <a16:creationId xmlns:a16="http://schemas.microsoft.com/office/drawing/2014/main" id="{52904BE9-F76F-4C57-AA70-546DCBE5F7E8}"/>
                </a:ext>
              </a:extLst>
            </p:cNvPr>
            <p:cNvCxnSpPr/>
            <p:nvPr/>
          </p:nvCxnSpPr>
          <p:spPr>
            <a:xfrm>
              <a:off x="1054584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4" name="Прямая соединительная линия 115">
              <a:extLst>
                <a:ext uri="{FF2B5EF4-FFF2-40B4-BE49-F238E27FC236}">
                  <a16:creationId xmlns:a16="http://schemas.microsoft.com/office/drawing/2014/main" id="{6E08819C-8529-4873-B768-D5EF19B54A4D}"/>
                </a:ext>
              </a:extLst>
            </p:cNvPr>
            <p:cNvCxnSpPr/>
            <p:nvPr/>
          </p:nvCxnSpPr>
          <p:spPr>
            <a:xfrm>
              <a:off x="107436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5" name="Прямая соединительная линия 116">
              <a:extLst>
                <a:ext uri="{FF2B5EF4-FFF2-40B4-BE49-F238E27FC236}">
                  <a16:creationId xmlns:a16="http://schemas.microsoft.com/office/drawing/2014/main" id="{0FE025D9-B4EE-4DFF-A1D8-335CDD33FA7C}"/>
                </a:ext>
              </a:extLst>
            </p:cNvPr>
            <p:cNvCxnSpPr/>
            <p:nvPr/>
          </p:nvCxnSpPr>
          <p:spPr>
            <a:xfrm>
              <a:off x="109415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6" name="Прямая соединительная линия 117">
              <a:extLst>
                <a:ext uri="{FF2B5EF4-FFF2-40B4-BE49-F238E27FC236}">
                  <a16:creationId xmlns:a16="http://schemas.microsoft.com/office/drawing/2014/main" id="{E355E469-AD18-4B1F-ACE9-362FD2B30F10}"/>
                </a:ext>
              </a:extLst>
            </p:cNvPr>
            <p:cNvCxnSpPr/>
            <p:nvPr/>
          </p:nvCxnSpPr>
          <p:spPr>
            <a:xfrm>
              <a:off x="111394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7" name="Прямая соединительная линия 118">
              <a:extLst>
                <a:ext uri="{FF2B5EF4-FFF2-40B4-BE49-F238E27FC236}">
                  <a16:creationId xmlns:a16="http://schemas.microsoft.com/office/drawing/2014/main" id="{121C5FB1-DA18-4B1E-8F1C-F681CD9A1475}"/>
                </a:ext>
              </a:extLst>
            </p:cNvPr>
            <p:cNvCxnSpPr/>
            <p:nvPr/>
          </p:nvCxnSpPr>
          <p:spPr>
            <a:xfrm>
              <a:off x="113372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8" name="Прямая соединительная линия 119">
              <a:extLst>
                <a:ext uri="{FF2B5EF4-FFF2-40B4-BE49-F238E27FC236}">
                  <a16:creationId xmlns:a16="http://schemas.microsoft.com/office/drawing/2014/main" id="{4DCE885A-784E-44DD-A10E-6A06BD59A5B7}"/>
                </a:ext>
              </a:extLst>
            </p:cNvPr>
            <p:cNvCxnSpPr/>
            <p:nvPr/>
          </p:nvCxnSpPr>
          <p:spPr>
            <a:xfrm>
              <a:off x="115351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9" name="Прямая соединительная линия 120">
              <a:extLst>
                <a:ext uri="{FF2B5EF4-FFF2-40B4-BE49-F238E27FC236}">
                  <a16:creationId xmlns:a16="http://schemas.microsoft.com/office/drawing/2014/main" id="{E96F2A60-DA95-4303-8A7A-D6B558D71418}"/>
                </a:ext>
              </a:extLst>
            </p:cNvPr>
            <p:cNvCxnSpPr/>
            <p:nvPr/>
          </p:nvCxnSpPr>
          <p:spPr>
            <a:xfrm>
              <a:off x="117329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0" name="Прямая соединительная линия 121">
              <a:extLst>
                <a:ext uri="{FF2B5EF4-FFF2-40B4-BE49-F238E27FC236}">
                  <a16:creationId xmlns:a16="http://schemas.microsoft.com/office/drawing/2014/main" id="{E9DBFA61-0E98-4DBB-883F-53579735229F}"/>
                </a:ext>
              </a:extLst>
            </p:cNvPr>
            <p:cNvCxnSpPr/>
            <p:nvPr/>
          </p:nvCxnSpPr>
          <p:spPr>
            <a:xfrm>
              <a:off x="119308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1" name="Прямая соединительная линия 122">
              <a:extLst>
                <a:ext uri="{FF2B5EF4-FFF2-40B4-BE49-F238E27FC236}">
                  <a16:creationId xmlns:a16="http://schemas.microsoft.com/office/drawing/2014/main" id="{03CD80EF-40B3-4C18-9242-FF576FC3AD07}"/>
                </a:ext>
              </a:extLst>
            </p:cNvPr>
            <p:cNvCxnSpPr/>
            <p:nvPr/>
          </p:nvCxnSpPr>
          <p:spPr>
            <a:xfrm>
              <a:off x="121286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2" name="Прямая соединительная линия 123">
              <a:extLst>
                <a:ext uri="{FF2B5EF4-FFF2-40B4-BE49-F238E27FC236}">
                  <a16:creationId xmlns:a16="http://schemas.microsoft.com/office/drawing/2014/main" id="{2EE05025-F511-4E8D-8B14-E7D3AC0AF98B}"/>
                </a:ext>
              </a:extLst>
            </p:cNvPr>
            <p:cNvCxnSpPr/>
            <p:nvPr/>
          </p:nvCxnSpPr>
          <p:spPr>
            <a:xfrm>
              <a:off x="123265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3" name="Прямая соединительная линия 124">
              <a:extLst>
                <a:ext uri="{FF2B5EF4-FFF2-40B4-BE49-F238E27FC236}">
                  <a16:creationId xmlns:a16="http://schemas.microsoft.com/office/drawing/2014/main" id="{B7EC12EF-2A33-4E35-9544-20AE158A4A9B}"/>
                </a:ext>
              </a:extLst>
            </p:cNvPr>
            <p:cNvCxnSpPr/>
            <p:nvPr/>
          </p:nvCxnSpPr>
          <p:spPr>
            <a:xfrm>
              <a:off x="125244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4" name="Прямая соединительная линия 125">
              <a:extLst>
                <a:ext uri="{FF2B5EF4-FFF2-40B4-BE49-F238E27FC236}">
                  <a16:creationId xmlns:a16="http://schemas.microsoft.com/office/drawing/2014/main" id="{2F645032-E5FF-4624-AC04-2A76E15E737F}"/>
                </a:ext>
              </a:extLst>
            </p:cNvPr>
            <p:cNvCxnSpPr/>
            <p:nvPr/>
          </p:nvCxnSpPr>
          <p:spPr>
            <a:xfrm>
              <a:off x="127222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5" name="Прямая соединительная линия 126">
              <a:extLst>
                <a:ext uri="{FF2B5EF4-FFF2-40B4-BE49-F238E27FC236}">
                  <a16:creationId xmlns:a16="http://schemas.microsoft.com/office/drawing/2014/main" id="{F170E5CA-5761-4CC4-A02A-736E730DEEDA}"/>
                </a:ext>
              </a:extLst>
            </p:cNvPr>
            <p:cNvCxnSpPr/>
            <p:nvPr/>
          </p:nvCxnSpPr>
          <p:spPr>
            <a:xfrm>
              <a:off x="129201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6" name="Прямая соединительная линия 127">
              <a:extLst>
                <a:ext uri="{FF2B5EF4-FFF2-40B4-BE49-F238E27FC236}">
                  <a16:creationId xmlns:a16="http://schemas.microsoft.com/office/drawing/2014/main" id="{43B60760-8F35-4824-81BF-5F5DFA154D0D}"/>
                </a:ext>
              </a:extLst>
            </p:cNvPr>
            <p:cNvCxnSpPr/>
            <p:nvPr/>
          </p:nvCxnSpPr>
          <p:spPr>
            <a:xfrm>
              <a:off x="131179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7" name="Прямая соединительная линия 128">
              <a:extLst>
                <a:ext uri="{FF2B5EF4-FFF2-40B4-BE49-F238E27FC236}">
                  <a16:creationId xmlns:a16="http://schemas.microsoft.com/office/drawing/2014/main" id="{C64352FD-34C9-45AC-8F9A-C7D2334AE2F6}"/>
                </a:ext>
              </a:extLst>
            </p:cNvPr>
            <p:cNvCxnSpPr/>
            <p:nvPr/>
          </p:nvCxnSpPr>
          <p:spPr>
            <a:xfrm>
              <a:off x="133158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8" name="Прямая соединительная линия 129">
              <a:extLst>
                <a:ext uri="{FF2B5EF4-FFF2-40B4-BE49-F238E27FC236}">
                  <a16:creationId xmlns:a16="http://schemas.microsoft.com/office/drawing/2014/main" id="{458A6C1A-EEDF-4663-A1B1-E039D1530E55}"/>
                </a:ext>
              </a:extLst>
            </p:cNvPr>
            <p:cNvCxnSpPr/>
            <p:nvPr/>
          </p:nvCxnSpPr>
          <p:spPr>
            <a:xfrm>
              <a:off x="135136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9" name="Прямая соединительная линия 130">
              <a:extLst>
                <a:ext uri="{FF2B5EF4-FFF2-40B4-BE49-F238E27FC236}">
                  <a16:creationId xmlns:a16="http://schemas.microsoft.com/office/drawing/2014/main" id="{767F99CD-0F7F-44E3-BE85-01951ADC67AA}"/>
                </a:ext>
              </a:extLst>
            </p:cNvPr>
            <p:cNvCxnSpPr/>
            <p:nvPr/>
          </p:nvCxnSpPr>
          <p:spPr>
            <a:xfrm>
              <a:off x="137115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0" name="Прямая соединительная линия 131">
              <a:extLst>
                <a:ext uri="{FF2B5EF4-FFF2-40B4-BE49-F238E27FC236}">
                  <a16:creationId xmlns:a16="http://schemas.microsoft.com/office/drawing/2014/main" id="{2B23B0AE-D3C4-487D-8709-5C0A4E8238F1}"/>
                </a:ext>
              </a:extLst>
            </p:cNvPr>
            <p:cNvCxnSpPr/>
            <p:nvPr/>
          </p:nvCxnSpPr>
          <p:spPr>
            <a:xfrm>
              <a:off x="139093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1" name="Прямая соединительная линия 132">
              <a:extLst>
                <a:ext uri="{FF2B5EF4-FFF2-40B4-BE49-F238E27FC236}">
                  <a16:creationId xmlns:a16="http://schemas.microsoft.com/office/drawing/2014/main" id="{E02C09BD-F300-4550-8AF9-18046246137B}"/>
                </a:ext>
              </a:extLst>
            </p:cNvPr>
            <p:cNvCxnSpPr/>
            <p:nvPr/>
          </p:nvCxnSpPr>
          <p:spPr>
            <a:xfrm>
              <a:off x="141072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2" name="Прямая соединительная линия 133">
              <a:extLst>
                <a:ext uri="{FF2B5EF4-FFF2-40B4-BE49-F238E27FC236}">
                  <a16:creationId xmlns:a16="http://schemas.microsoft.com/office/drawing/2014/main" id="{848A1E5D-490D-4470-B48C-12F786F86297}"/>
                </a:ext>
              </a:extLst>
            </p:cNvPr>
            <p:cNvCxnSpPr/>
            <p:nvPr/>
          </p:nvCxnSpPr>
          <p:spPr>
            <a:xfrm>
              <a:off x="143051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Прямая соединительная линия 134">
              <a:extLst>
                <a:ext uri="{FF2B5EF4-FFF2-40B4-BE49-F238E27FC236}">
                  <a16:creationId xmlns:a16="http://schemas.microsoft.com/office/drawing/2014/main" id="{51402F98-43FF-44AB-911B-01D3F2A44944}"/>
                </a:ext>
              </a:extLst>
            </p:cNvPr>
            <p:cNvCxnSpPr/>
            <p:nvPr/>
          </p:nvCxnSpPr>
          <p:spPr>
            <a:xfrm>
              <a:off x="145029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Прямая соединительная линия 135">
              <a:extLst>
                <a:ext uri="{FF2B5EF4-FFF2-40B4-BE49-F238E27FC236}">
                  <a16:creationId xmlns:a16="http://schemas.microsoft.com/office/drawing/2014/main" id="{E5DB1CBA-74CB-4446-B04C-9B92B9D7F5AA}"/>
                </a:ext>
              </a:extLst>
            </p:cNvPr>
            <p:cNvCxnSpPr/>
            <p:nvPr/>
          </p:nvCxnSpPr>
          <p:spPr>
            <a:xfrm>
              <a:off x="147008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Прямая соединительная линия 136">
              <a:extLst>
                <a:ext uri="{FF2B5EF4-FFF2-40B4-BE49-F238E27FC236}">
                  <a16:creationId xmlns:a16="http://schemas.microsoft.com/office/drawing/2014/main" id="{796AA487-0375-4894-9240-F4D158AE4555}"/>
                </a:ext>
              </a:extLst>
            </p:cNvPr>
            <p:cNvCxnSpPr/>
            <p:nvPr/>
          </p:nvCxnSpPr>
          <p:spPr>
            <a:xfrm>
              <a:off x="14898688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9" name="Стрелка: пятиугольник 28">
            <a:extLst>
              <a:ext uri="{FF2B5EF4-FFF2-40B4-BE49-F238E27FC236}">
                <a16:creationId xmlns:a16="http://schemas.microsoft.com/office/drawing/2014/main" id="{D6C25583-0E4B-47EF-A004-C418BF8FBF3F}"/>
              </a:ext>
            </a:extLst>
          </p:cNvPr>
          <p:cNvSpPr/>
          <p:nvPr/>
        </p:nvSpPr>
        <p:spPr>
          <a:xfrm>
            <a:off x="746600" y="2306601"/>
            <a:ext cx="2539106" cy="1035433"/>
          </a:xfrm>
          <a:prstGeom prst="roundRect">
            <a:avLst>
              <a:gd name="adj" fmla="val 9524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8000" tIns="108000" rIns="108000" bIns="108000" rtlCol="0" anchor="ctr" anchorCtr="0">
            <a:noAutofit/>
          </a:bodyPr>
          <a:lstStyle/>
          <a:p>
            <a:pPr fontAlgn="base">
              <a:buSzPct val="100000"/>
            </a:pP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Групповой проект по анализу деятельности конкретной </a:t>
            </a:r>
            <a:r>
              <a:rPr lang="ru-RU" sz="1100" b="1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организации общественного сектора</a:t>
            </a:r>
            <a:endParaRPr lang="en-US" sz="1100" b="1" dirty="0">
              <a:solidFill>
                <a:schemeClr val="bg2">
                  <a:lumMod val="7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DD0A6-B49F-4F74-ABAF-EABAAF1DA173}"/>
              </a:ext>
            </a:extLst>
          </p:cNvPr>
          <p:cNvGrpSpPr/>
          <p:nvPr/>
        </p:nvGrpSpPr>
        <p:grpSpPr>
          <a:xfrm>
            <a:off x="723494" y="1417934"/>
            <a:ext cx="2596228" cy="530998"/>
            <a:chOff x="2914799" y="1700600"/>
            <a:chExt cx="2111133" cy="530998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A677F5E-F5F3-4B13-9316-0659F7CC5BBD}"/>
                </a:ext>
              </a:extLst>
            </p:cNvPr>
            <p:cNvSpPr/>
            <p:nvPr/>
          </p:nvSpPr>
          <p:spPr>
            <a:xfrm>
              <a:off x="3007774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1 курс</a:t>
              </a:r>
            </a:p>
          </p:txBody>
        </p:sp>
        <p:sp>
          <p:nvSpPr>
            <p:cNvPr id="211" name="Right Bracket 210">
              <a:extLst>
                <a:ext uri="{FF2B5EF4-FFF2-40B4-BE49-F238E27FC236}">
                  <a16:creationId xmlns:a16="http://schemas.microsoft.com/office/drawing/2014/main" id="{35661EA7-DF06-4AB6-A122-8B91877C0E46}"/>
                </a:ext>
              </a:extLst>
            </p:cNvPr>
            <p:cNvSpPr/>
            <p:nvPr/>
          </p:nvSpPr>
          <p:spPr>
            <a:xfrm rot="5400000" flipV="1">
              <a:off x="3857481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B5D6ED4-E8A8-4579-87D6-C7354497F435}"/>
                </a:ext>
              </a:extLst>
            </p:cNvPr>
            <p:cNvSpPr/>
            <p:nvPr/>
          </p:nvSpPr>
          <p:spPr>
            <a:xfrm>
              <a:off x="4953148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D39C19AE-DEED-49A1-911D-56B70B460148}"/>
                </a:ext>
              </a:extLst>
            </p:cNvPr>
            <p:cNvSpPr/>
            <p:nvPr/>
          </p:nvSpPr>
          <p:spPr>
            <a:xfrm>
              <a:off x="2914799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5A114C-CA90-43CF-B488-650D9440FE25}"/>
              </a:ext>
            </a:extLst>
          </p:cNvPr>
          <p:cNvGrpSpPr/>
          <p:nvPr/>
        </p:nvGrpSpPr>
        <p:grpSpPr>
          <a:xfrm>
            <a:off x="3285705" y="1417934"/>
            <a:ext cx="2587365" cy="530998"/>
            <a:chOff x="4979719" y="1700600"/>
            <a:chExt cx="2084562" cy="530998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6F3BEC8-4C26-4EBC-910B-C57BE20BDC6A}"/>
                </a:ext>
              </a:extLst>
            </p:cNvPr>
            <p:cNvSpPr/>
            <p:nvPr/>
          </p:nvSpPr>
          <p:spPr>
            <a:xfrm>
              <a:off x="5036515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2 курс</a:t>
              </a: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60EC6B6D-26C4-4243-A820-A7A3EEE93A2B}"/>
                </a:ext>
              </a:extLst>
            </p:cNvPr>
            <p:cNvSpPr/>
            <p:nvPr/>
          </p:nvSpPr>
          <p:spPr>
            <a:xfrm>
              <a:off x="6991497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1" name="Right Bracket 250">
              <a:extLst>
                <a:ext uri="{FF2B5EF4-FFF2-40B4-BE49-F238E27FC236}">
                  <a16:creationId xmlns:a16="http://schemas.microsoft.com/office/drawing/2014/main" id="{C6ED03D7-AA77-4339-B75D-21ADC2FC8531}"/>
                </a:ext>
              </a:extLst>
            </p:cNvPr>
            <p:cNvSpPr/>
            <p:nvPr/>
          </p:nvSpPr>
          <p:spPr>
            <a:xfrm rot="5400000" flipV="1">
              <a:off x="5886222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E6663A-77F5-4C04-BD1F-83545D24C519}"/>
              </a:ext>
            </a:extLst>
          </p:cNvPr>
          <p:cNvGrpSpPr/>
          <p:nvPr/>
        </p:nvGrpSpPr>
        <p:grpSpPr>
          <a:xfrm>
            <a:off x="5832002" y="1417934"/>
            <a:ext cx="2600751" cy="530998"/>
            <a:chOff x="7026931" y="1700600"/>
            <a:chExt cx="2080463" cy="530998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C9E7175B-F554-4C53-B1FE-F5CA8ACD1858}"/>
                </a:ext>
              </a:extLst>
            </p:cNvPr>
            <p:cNvSpPr/>
            <p:nvPr/>
          </p:nvSpPr>
          <p:spPr>
            <a:xfrm>
              <a:off x="7083727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3 курс</a:t>
              </a: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5956B7FC-7B7A-48C4-9C57-F1DD377D269A}"/>
                </a:ext>
              </a:extLst>
            </p:cNvPr>
            <p:cNvSpPr/>
            <p:nvPr/>
          </p:nvSpPr>
          <p:spPr>
            <a:xfrm>
              <a:off x="9034610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2" name="Right Bracket 251">
              <a:extLst>
                <a:ext uri="{FF2B5EF4-FFF2-40B4-BE49-F238E27FC236}">
                  <a16:creationId xmlns:a16="http://schemas.microsoft.com/office/drawing/2014/main" id="{98F04D18-5708-4DAD-B593-A8959CEC622C}"/>
                </a:ext>
              </a:extLst>
            </p:cNvPr>
            <p:cNvSpPr/>
            <p:nvPr/>
          </p:nvSpPr>
          <p:spPr>
            <a:xfrm rot="5400000" flipV="1">
              <a:off x="7933434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2716E-18FB-413C-89F9-3D41F0F8355D}"/>
              </a:ext>
            </a:extLst>
          </p:cNvPr>
          <p:cNvGrpSpPr/>
          <p:nvPr/>
        </p:nvGrpSpPr>
        <p:grpSpPr>
          <a:xfrm>
            <a:off x="8431430" y="1417934"/>
            <a:ext cx="2713013" cy="530998"/>
            <a:chOff x="9070884" y="1700600"/>
            <a:chExt cx="2073559" cy="530998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61FE8887-2537-4CF8-A508-8A3ACDB1DB4A}"/>
                </a:ext>
              </a:extLst>
            </p:cNvPr>
            <p:cNvSpPr/>
            <p:nvPr/>
          </p:nvSpPr>
          <p:spPr>
            <a:xfrm>
              <a:off x="9127680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4 курс</a:t>
              </a: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14CED94-12A8-4649-A093-0AA2849AE59F}"/>
                </a:ext>
              </a:extLst>
            </p:cNvPr>
            <p:cNvSpPr/>
            <p:nvPr/>
          </p:nvSpPr>
          <p:spPr>
            <a:xfrm>
              <a:off x="11071659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3" name="Right Bracket 252">
              <a:extLst>
                <a:ext uri="{FF2B5EF4-FFF2-40B4-BE49-F238E27FC236}">
                  <a16:creationId xmlns:a16="http://schemas.microsoft.com/office/drawing/2014/main" id="{3511CC6A-BFBA-4E25-841E-1A379A903170}"/>
                </a:ext>
              </a:extLst>
            </p:cNvPr>
            <p:cNvSpPr/>
            <p:nvPr/>
          </p:nvSpPr>
          <p:spPr>
            <a:xfrm rot="5400000" flipV="1">
              <a:off x="9977387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24658D49-8FF5-97D5-4883-92B6833C26EE}"/>
              </a:ext>
            </a:extLst>
          </p:cNvPr>
          <p:cNvSpPr txBox="1">
            <a:spLocks/>
          </p:cNvSpPr>
          <p:nvPr/>
        </p:nvSpPr>
        <p:spPr>
          <a:xfrm>
            <a:off x="658813" y="290209"/>
            <a:ext cx="9232162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BE1E2C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Объекты анализа и практики</a:t>
            </a:r>
          </a:p>
        </p:txBody>
      </p:sp>
      <p:sp>
        <p:nvSpPr>
          <p:cNvPr id="2" name="Стрелка: пятиугольник 28">
            <a:extLst>
              <a:ext uri="{FF2B5EF4-FFF2-40B4-BE49-F238E27FC236}">
                <a16:creationId xmlns:a16="http://schemas.microsoft.com/office/drawing/2014/main" id="{242F09EA-161A-B412-11BA-7F233FE1EA37}"/>
              </a:ext>
            </a:extLst>
          </p:cNvPr>
          <p:cNvSpPr/>
          <p:nvPr/>
        </p:nvSpPr>
        <p:spPr>
          <a:xfrm>
            <a:off x="3329041" y="2306601"/>
            <a:ext cx="2488736" cy="1035432"/>
          </a:xfrm>
          <a:prstGeom prst="roundRect">
            <a:avLst>
              <a:gd name="adj" fmla="val 9524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8000" tIns="108000" rIns="108000" bIns="108000" rtlCol="0" anchor="ctr" anchorCtr="0">
            <a:noAutofit/>
          </a:bodyPr>
          <a:lstStyle/>
          <a:p>
            <a:pPr fontAlgn="base">
              <a:buSzPct val="100000"/>
            </a:pP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Групповой проект по анализу деятельности конкретного </a:t>
            </a:r>
            <a:r>
              <a:rPr lang="ru-RU" sz="1100" b="1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муниципального образования</a:t>
            </a:r>
            <a:endParaRPr lang="en-US" sz="1100" b="1" dirty="0">
              <a:solidFill>
                <a:schemeClr val="bg2">
                  <a:lumMod val="7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3" name="Стрелка: пятиугольник 31">
            <a:extLst>
              <a:ext uri="{FF2B5EF4-FFF2-40B4-BE49-F238E27FC236}">
                <a16:creationId xmlns:a16="http://schemas.microsoft.com/office/drawing/2014/main" id="{FA12FA53-C4EB-C60A-22D4-F4FDE993DC46}"/>
              </a:ext>
            </a:extLst>
          </p:cNvPr>
          <p:cNvSpPr/>
          <p:nvPr/>
        </p:nvSpPr>
        <p:spPr>
          <a:xfrm>
            <a:off x="7072214" y="4551399"/>
            <a:ext cx="2539106" cy="798322"/>
          </a:xfrm>
          <a:prstGeom prst="roundRect">
            <a:avLst>
              <a:gd name="adj" fmla="val 7546"/>
            </a:avLst>
          </a:prstGeom>
          <a:solidFill>
            <a:schemeClr val="bg2"/>
          </a:solidFill>
          <a:ln w="20574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0" rIns="0" bIns="0" rtlCol="0" anchor="ctr" anchorCtr="0">
            <a:noAutofit/>
          </a:bodyPr>
          <a:lstStyle/>
          <a:p>
            <a:pPr fontAlgn="base">
              <a:buSzPct val="100000"/>
            </a:pP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Практика в формате консалтингового проекта</a:t>
            </a:r>
            <a:b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2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по заказу организации</a:t>
            </a:r>
            <a:endParaRPr lang="en-US" sz="12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4" name="Стрелка: пятиугольник 28">
            <a:extLst>
              <a:ext uri="{FF2B5EF4-FFF2-40B4-BE49-F238E27FC236}">
                <a16:creationId xmlns:a16="http://schemas.microsoft.com/office/drawing/2014/main" id="{137B47AF-BEF1-B4A8-42B3-C9B377811F7C}"/>
              </a:ext>
            </a:extLst>
          </p:cNvPr>
          <p:cNvSpPr/>
          <p:nvPr/>
        </p:nvSpPr>
        <p:spPr>
          <a:xfrm>
            <a:off x="7072215" y="3429000"/>
            <a:ext cx="4038810" cy="1035432"/>
          </a:xfrm>
          <a:prstGeom prst="roundRect">
            <a:avLst>
              <a:gd name="adj" fmla="val 952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8000" tIns="108000" rIns="108000" bIns="108000" rtlCol="0" anchor="ctr" anchorCtr="0">
            <a:noAutofit/>
          </a:bodyPr>
          <a:lstStyle/>
          <a:p>
            <a:pPr fontAlgn="base">
              <a:buSzPct val="100000"/>
            </a:pPr>
            <a:r>
              <a:rPr lang="ru-RU" sz="110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Возможность отправиться в </a:t>
            </a:r>
            <a:r>
              <a:rPr lang="ru-RU" sz="1100" b="1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полноформатную индустриальную </a:t>
            </a:r>
            <a:r>
              <a:rPr lang="ru-RU" sz="110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стажировку </a:t>
            </a:r>
            <a:r>
              <a:rPr lang="ru-RU" sz="1100" b="1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 другой город, </a:t>
            </a:r>
            <a:r>
              <a:rPr lang="ru-RU" sz="110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разрабатывать проект для дальнейшей реализации на территории</a:t>
            </a:r>
            <a:endParaRPr lang="en-US" sz="1100" b="1">
              <a:solidFill>
                <a:schemeClr val="bg2">
                  <a:lumMod val="7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2884C12C-01EC-03CF-E937-F3CBA6196D55}"/>
              </a:ext>
            </a:extLst>
          </p:cNvPr>
          <p:cNvSpPr txBox="1">
            <a:spLocks/>
          </p:cNvSpPr>
          <p:nvPr/>
        </p:nvSpPr>
        <p:spPr>
          <a:xfrm>
            <a:off x="901134" y="3657322"/>
            <a:ext cx="2347672" cy="50783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buSzPct val="100000"/>
            </a:pP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Разработка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SWOT-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анализа организации, рекомендаций </a:t>
            </a:r>
            <a:br>
              <a:rPr lang="en-US" sz="11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</a:b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для ее развития</a:t>
            </a:r>
          </a:p>
        </p:txBody>
      </p:sp>
      <p:sp>
        <p:nvSpPr>
          <p:cNvPr id="16" name="Стрелка: пятиугольник 28">
            <a:extLst>
              <a:ext uri="{FF2B5EF4-FFF2-40B4-BE49-F238E27FC236}">
                <a16:creationId xmlns:a16="http://schemas.microsoft.com/office/drawing/2014/main" id="{D7F03EC6-6BFC-7FE1-9286-7C8B7000AA6E}"/>
              </a:ext>
            </a:extLst>
          </p:cNvPr>
          <p:cNvSpPr/>
          <p:nvPr/>
        </p:nvSpPr>
        <p:spPr>
          <a:xfrm>
            <a:off x="5903001" y="2306601"/>
            <a:ext cx="5208021" cy="1035432"/>
          </a:xfrm>
          <a:prstGeom prst="roundRect">
            <a:avLst>
              <a:gd name="adj" fmla="val 9524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8000" tIns="108000" rIns="108000" bIns="108000" rtlCol="0" anchor="ctr" anchorCtr="0">
            <a:noAutofit/>
          </a:bodyPr>
          <a:lstStyle/>
          <a:p>
            <a:pPr fontAlgn="base">
              <a:buSzPct val="100000"/>
            </a:pPr>
            <a:r>
              <a:rPr lang="ru-RU" sz="11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Возможность принять участие в Летней школе урбаниста — </a:t>
            </a:r>
            <a:r>
              <a:rPr lang="ru-RU" sz="1100"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флагманском проекте ВШМ СПбГУ</a:t>
            </a:r>
            <a:r>
              <a:rPr lang="ru-RU" sz="11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, который проводится при партнерстве с ИДУ ИТМО, ФГРР ВШЭ и Комитетом по сохранению культурного наследия Ленобласти</a:t>
            </a:r>
            <a:endParaRPr lang="en-US" sz="11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0" name="Стрелка: пятиугольник 28">
            <a:extLst>
              <a:ext uri="{FF2B5EF4-FFF2-40B4-BE49-F238E27FC236}">
                <a16:creationId xmlns:a16="http://schemas.microsoft.com/office/drawing/2014/main" id="{2E4F0EA2-C3C9-5C26-C796-5961B527FCC6}"/>
              </a:ext>
            </a:extLst>
          </p:cNvPr>
          <p:cNvSpPr/>
          <p:nvPr/>
        </p:nvSpPr>
        <p:spPr>
          <a:xfrm>
            <a:off x="3329041" y="3427479"/>
            <a:ext cx="2488736" cy="1035432"/>
          </a:xfrm>
          <a:prstGeom prst="roundRect">
            <a:avLst>
              <a:gd name="adj" fmla="val 952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08000" tIns="108000" rIns="108000" bIns="108000" rtlCol="0" anchor="ctr" anchorCtr="0">
            <a:noAutofit/>
          </a:bodyPr>
          <a:lstStyle/>
          <a:p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Мониторинг умного устойчивого развития территорий, разработка проектов по повышению качества жизни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0889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5ABCBA-4C04-DF56-1645-2E01B7FF7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8</a:t>
            </a:fld>
            <a:endParaRPr lang="ru-RU" sz="100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5EA7AD-5FED-9AED-C1B2-A354679E2A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994A33-A960-6EBE-CE5E-3704C6E723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823" r="38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F63C845-262F-7B43-D92C-0978FFB5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513"/>
            <a:ext cx="8431212" cy="664797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Ориентация на практику и прикладные </a:t>
            </a:r>
            <a:r>
              <a:rPr lang="ru-RU" b="1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исследовательские проекты</a:t>
            </a:r>
          </a:p>
        </p:txBody>
      </p:sp>
      <p:sp>
        <p:nvSpPr>
          <p:cNvPr id="10" name="Rounded Rectangle 76">
            <a:extLst>
              <a:ext uri="{FF2B5EF4-FFF2-40B4-BE49-F238E27FC236}">
                <a16:creationId xmlns:a16="http://schemas.microsoft.com/office/drawing/2014/main" id="{52B33EC0-4434-D607-8FFC-9959D586F5B7}"/>
              </a:ext>
            </a:extLst>
          </p:cNvPr>
          <p:cNvSpPr/>
          <p:nvPr/>
        </p:nvSpPr>
        <p:spPr>
          <a:xfrm>
            <a:off x="658813" y="2039901"/>
            <a:ext cx="3872089" cy="995700"/>
          </a:xfrm>
          <a:prstGeom prst="roundRect">
            <a:avLst>
              <a:gd name="adj" fmla="val 2963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tIns="180000" rIns="180000" bIns="180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1200" cap="none" spc="0" normalizeH="0" baseline="0" noProof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ounded Rectangle 76">
            <a:extLst>
              <a:ext uri="{FF2B5EF4-FFF2-40B4-BE49-F238E27FC236}">
                <a16:creationId xmlns:a16="http://schemas.microsoft.com/office/drawing/2014/main" id="{E46A1CED-52FB-8CCD-2353-67D19270B6AD}"/>
              </a:ext>
            </a:extLst>
          </p:cNvPr>
          <p:cNvSpPr/>
          <p:nvPr/>
        </p:nvSpPr>
        <p:spPr>
          <a:xfrm>
            <a:off x="658814" y="3079354"/>
            <a:ext cx="3872089" cy="996930"/>
          </a:xfrm>
          <a:prstGeom prst="roundRect">
            <a:avLst>
              <a:gd name="adj" fmla="val 2963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tIns="180000" rIns="180000" bIns="180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1200" cap="none" spc="0" normalizeH="0" baseline="0" noProof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ounded Rectangle 76">
            <a:extLst>
              <a:ext uri="{FF2B5EF4-FFF2-40B4-BE49-F238E27FC236}">
                <a16:creationId xmlns:a16="http://schemas.microsoft.com/office/drawing/2014/main" id="{ED9DAE60-F187-9879-7E97-7CD891E9FC25}"/>
              </a:ext>
            </a:extLst>
          </p:cNvPr>
          <p:cNvSpPr/>
          <p:nvPr/>
        </p:nvSpPr>
        <p:spPr>
          <a:xfrm>
            <a:off x="658814" y="4126393"/>
            <a:ext cx="3872089" cy="1038986"/>
          </a:xfrm>
          <a:prstGeom prst="roundRect">
            <a:avLst>
              <a:gd name="adj" fmla="val 2963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tIns="180000" rIns="180000" bIns="180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1200" cap="none" spc="0" normalizeH="0" baseline="0" noProof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FD131B7-C13D-E67D-4475-77C479FE9F1B}"/>
              </a:ext>
            </a:extLst>
          </p:cNvPr>
          <p:cNvGrpSpPr/>
          <p:nvPr/>
        </p:nvGrpSpPr>
        <p:grpSpPr>
          <a:xfrm>
            <a:off x="658815" y="1202371"/>
            <a:ext cx="3872088" cy="808213"/>
            <a:chOff x="1092201" y="333604"/>
            <a:chExt cx="4381499" cy="830104"/>
          </a:xfrm>
        </p:grpSpPr>
        <p:sp>
          <p:nvSpPr>
            <p:cNvPr id="14" name="Rounded Rectangle 76">
              <a:extLst>
                <a:ext uri="{FF2B5EF4-FFF2-40B4-BE49-F238E27FC236}">
                  <a16:creationId xmlns:a16="http://schemas.microsoft.com/office/drawing/2014/main" id="{E9620301-5728-B299-6792-C223758149A9}"/>
                </a:ext>
              </a:extLst>
            </p:cNvPr>
            <p:cNvSpPr/>
            <p:nvPr/>
          </p:nvSpPr>
          <p:spPr>
            <a:xfrm>
              <a:off x="1092201" y="333604"/>
              <a:ext cx="4381498" cy="814178"/>
            </a:xfrm>
            <a:prstGeom prst="roundRect">
              <a:avLst>
                <a:gd name="adj" fmla="val 783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6000" tIns="45720" rIns="91440" bIns="4572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Рисунок 82">
              <a:extLst>
                <a:ext uri="{FF2B5EF4-FFF2-40B4-BE49-F238E27FC236}">
                  <a16:creationId xmlns:a16="http://schemas.microsoft.com/office/drawing/2014/main" id="{A31BE4F3-2EE5-01F3-E8F5-858225167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32982" b="46017"/>
            <a:stretch/>
          </p:blipFill>
          <p:spPr>
            <a:xfrm>
              <a:off x="4759521" y="460596"/>
              <a:ext cx="714179" cy="703112"/>
            </a:xfrm>
            <a:prstGeom prst="rect">
              <a:avLst/>
            </a:prstGeom>
          </p:spPr>
        </p:pic>
      </p:grpSp>
      <p:sp>
        <p:nvSpPr>
          <p:cNvPr id="2" name="Rounded Rectangle 76">
            <a:extLst>
              <a:ext uri="{FF2B5EF4-FFF2-40B4-BE49-F238E27FC236}">
                <a16:creationId xmlns:a16="http://schemas.microsoft.com/office/drawing/2014/main" id="{0D8E5EA1-5148-A420-D2F9-7482DD9B65BB}"/>
              </a:ext>
            </a:extLst>
          </p:cNvPr>
          <p:cNvSpPr/>
          <p:nvPr/>
        </p:nvSpPr>
        <p:spPr>
          <a:xfrm>
            <a:off x="658812" y="5248082"/>
            <a:ext cx="3872089" cy="1038986"/>
          </a:xfrm>
          <a:prstGeom prst="roundRect">
            <a:avLst>
              <a:gd name="adj" fmla="val 2963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tIns="180000" rIns="180000" bIns="180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1200" cap="none" spc="0" normalizeH="0" baseline="0" noProof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C6E17D-76F0-4053-2E51-E2ED976FD485}"/>
              </a:ext>
            </a:extLst>
          </p:cNvPr>
          <p:cNvSpPr txBox="1"/>
          <p:nvPr/>
        </p:nvSpPr>
        <p:spPr>
          <a:xfrm>
            <a:off x="1319916" y="5444410"/>
            <a:ext cx="3238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Aft>
                <a:spcPts val="300"/>
              </a:spcAft>
              <a:buClr>
                <a:schemeClr val="accent1"/>
              </a:buClr>
            </a:pPr>
            <a:r>
              <a:rPr lang="ru-RU" sz="1500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А также консалтинговые проекты, индустриальные стажировки и многое другое!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121479-6912-3BB8-C9EA-06CCADFCEC81}"/>
              </a:ext>
            </a:extLst>
          </p:cNvPr>
          <p:cNvSpPr txBox="1"/>
          <p:nvPr/>
        </p:nvSpPr>
        <p:spPr>
          <a:xfrm>
            <a:off x="843694" y="1356057"/>
            <a:ext cx="323841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Aft>
                <a:spcPts val="300"/>
              </a:spcAft>
              <a:buClr>
                <a:schemeClr val="accent1"/>
              </a:buClr>
            </a:pPr>
            <a:r>
              <a:rPr lang="ru-RU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Много мероприятий </a:t>
            </a:r>
            <a:br>
              <a:rPr lang="ru-RU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 реальных проектов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2E22B6-59D5-D4BD-3FBE-237853DB4AF8}"/>
              </a:ext>
            </a:extLst>
          </p:cNvPr>
          <p:cNvSpPr txBox="1"/>
          <p:nvPr/>
        </p:nvSpPr>
        <p:spPr>
          <a:xfrm>
            <a:off x="1308701" y="3416237"/>
            <a:ext cx="323841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ru-RU" sz="1500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Летняя школа урбаниста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7C507F-7675-1E0B-7EC4-F1BAB6A579D4}"/>
              </a:ext>
            </a:extLst>
          </p:cNvPr>
          <p:cNvSpPr txBox="1"/>
          <p:nvPr/>
        </p:nvSpPr>
        <p:spPr>
          <a:xfrm>
            <a:off x="1308701" y="2214586"/>
            <a:ext cx="3012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Aft>
                <a:spcPts val="300"/>
              </a:spcAft>
              <a:buClr>
                <a:schemeClr val="accent1"/>
              </a:buClr>
            </a:pPr>
            <a:r>
              <a:rPr lang="ru-RU" sz="1500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Летняя практика </a:t>
            </a:r>
            <a:br>
              <a:rPr lang="ru-RU" sz="1500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500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 администрации города Череповца</a:t>
            </a:r>
          </a:p>
        </p:txBody>
      </p:sp>
      <p:grpSp>
        <p:nvGrpSpPr>
          <p:cNvPr id="24" name="Рисунок 240">
            <a:extLst>
              <a:ext uri="{FF2B5EF4-FFF2-40B4-BE49-F238E27FC236}">
                <a16:creationId xmlns:a16="http://schemas.microsoft.com/office/drawing/2014/main" id="{206F0D46-B5D9-5F93-02CE-3944C156B65E}"/>
              </a:ext>
            </a:extLst>
          </p:cNvPr>
          <p:cNvGrpSpPr/>
          <p:nvPr/>
        </p:nvGrpSpPr>
        <p:grpSpPr>
          <a:xfrm>
            <a:off x="824253" y="5530516"/>
            <a:ext cx="429440" cy="474119"/>
            <a:chOff x="7684419" y="2337099"/>
            <a:chExt cx="429440" cy="474119"/>
          </a:xfrm>
          <a:solidFill>
            <a:srgbClr val="BE1E2D"/>
          </a:solidFill>
        </p:grpSpPr>
        <p:sp>
          <p:nvSpPr>
            <p:cNvPr id="25" name="Freeform: Shape 112">
              <a:extLst>
                <a:ext uri="{FF2B5EF4-FFF2-40B4-BE49-F238E27FC236}">
                  <a16:creationId xmlns:a16="http://schemas.microsoft.com/office/drawing/2014/main" id="{4627C718-2B83-E3CC-B2FD-6DCF4A0862C6}"/>
                </a:ext>
              </a:extLst>
            </p:cNvPr>
            <p:cNvSpPr/>
            <p:nvPr/>
          </p:nvSpPr>
          <p:spPr>
            <a:xfrm>
              <a:off x="7684419" y="2337099"/>
              <a:ext cx="429440" cy="474119"/>
            </a:xfrm>
            <a:custGeom>
              <a:avLst/>
              <a:gdLst>
                <a:gd name="connsiteX0" fmla="*/ 427140 w 429440"/>
                <a:gd name="connsiteY0" fmla="*/ 48600 h 474119"/>
                <a:gd name="connsiteX1" fmla="*/ 421200 w 429440"/>
                <a:gd name="connsiteY1" fmla="*/ 45900 h 474119"/>
                <a:gd name="connsiteX2" fmla="*/ 339120 w 429440"/>
                <a:gd name="connsiteY2" fmla="*/ 45900 h 474119"/>
                <a:gd name="connsiteX3" fmla="*/ 339120 w 429440"/>
                <a:gd name="connsiteY3" fmla="*/ 8100 h 474119"/>
                <a:gd name="connsiteX4" fmla="*/ 331020 w 429440"/>
                <a:gd name="connsiteY4" fmla="*/ 0 h 474119"/>
                <a:gd name="connsiteX5" fmla="*/ 100440 w 429440"/>
                <a:gd name="connsiteY5" fmla="*/ 0 h 474119"/>
                <a:gd name="connsiteX6" fmla="*/ 92340 w 429440"/>
                <a:gd name="connsiteY6" fmla="*/ 8100 h 474119"/>
                <a:gd name="connsiteX7" fmla="*/ 92340 w 429440"/>
                <a:gd name="connsiteY7" fmla="*/ 45900 h 474119"/>
                <a:gd name="connsiteX8" fmla="*/ 8100 w 429440"/>
                <a:gd name="connsiteY8" fmla="*/ 45900 h 474119"/>
                <a:gd name="connsiteX9" fmla="*/ 2160 w 429440"/>
                <a:gd name="connsiteY9" fmla="*/ 48600 h 474119"/>
                <a:gd name="connsiteX10" fmla="*/ 0 w 429440"/>
                <a:gd name="connsiteY10" fmla="*/ 54540 h 474119"/>
                <a:gd name="connsiteX11" fmla="*/ 14040 w 429440"/>
                <a:gd name="connsiteY11" fmla="*/ 130680 h 474119"/>
                <a:gd name="connsiteX12" fmla="*/ 99360 w 429440"/>
                <a:gd name="connsiteY12" fmla="*/ 239220 h 474119"/>
                <a:gd name="connsiteX13" fmla="*/ 179280 w 429440"/>
                <a:gd name="connsiteY13" fmla="*/ 329940 h 474119"/>
                <a:gd name="connsiteX14" fmla="*/ 179280 w 429440"/>
                <a:gd name="connsiteY14" fmla="*/ 331560 h 474119"/>
                <a:gd name="connsiteX15" fmla="*/ 101520 w 429440"/>
                <a:gd name="connsiteY15" fmla="*/ 412020 h 474119"/>
                <a:gd name="connsiteX16" fmla="*/ 93420 w 429440"/>
                <a:gd name="connsiteY16" fmla="*/ 420120 h 474119"/>
                <a:gd name="connsiteX17" fmla="*/ 93420 w 429440"/>
                <a:gd name="connsiteY17" fmla="*/ 466020 h 474119"/>
                <a:gd name="connsiteX18" fmla="*/ 101520 w 429440"/>
                <a:gd name="connsiteY18" fmla="*/ 474120 h 474119"/>
                <a:gd name="connsiteX19" fmla="*/ 331020 w 429440"/>
                <a:gd name="connsiteY19" fmla="*/ 474120 h 474119"/>
                <a:gd name="connsiteX20" fmla="*/ 339120 w 429440"/>
                <a:gd name="connsiteY20" fmla="*/ 466020 h 474119"/>
                <a:gd name="connsiteX21" fmla="*/ 339120 w 429440"/>
                <a:gd name="connsiteY21" fmla="*/ 420120 h 474119"/>
                <a:gd name="connsiteX22" fmla="*/ 331020 w 429440"/>
                <a:gd name="connsiteY22" fmla="*/ 412020 h 474119"/>
                <a:gd name="connsiteX23" fmla="*/ 250560 w 429440"/>
                <a:gd name="connsiteY23" fmla="*/ 331560 h 474119"/>
                <a:gd name="connsiteX24" fmla="*/ 250560 w 429440"/>
                <a:gd name="connsiteY24" fmla="*/ 330480 h 474119"/>
                <a:gd name="connsiteX25" fmla="*/ 332640 w 429440"/>
                <a:gd name="connsiteY25" fmla="*/ 238140 h 474119"/>
                <a:gd name="connsiteX26" fmla="*/ 415260 w 429440"/>
                <a:gd name="connsiteY26" fmla="*/ 130680 h 474119"/>
                <a:gd name="connsiteX27" fmla="*/ 429300 w 429440"/>
                <a:gd name="connsiteY27" fmla="*/ 54540 h 474119"/>
                <a:gd name="connsiteX28" fmla="*/ 427140 w 429440"/>
                <a:gd name="connsiteY28" fmla="*/ 48600 h 474119"/>
                <a:gd name="connsiteX29" fmla="*/ 16740 w 429440"/>
                <a:gd name="connsiteY29" fmla="*/ 62100 h 474119"/>
                <a:gd name="connsiteX30" fmla="*/ 92340 w 429440"/>
                <a:gd name="connsiteY30" fmla="*/ 62100 h 474119"/>
                <a:gd name="connsiteX31" fmla="*/ 92340 w 429440"/>
                <a:gd name="connsiteY31" fmla="*/ 191700 h 474119"/>
                <a:gd name="connsiteX32" fmla="*/ 94500 w 429440"/>
                <a:gd name="connsiteY32" fmla="*/ 218160 h 474119"/>
                <a:gd name="connsiteX33" fmla="*/ 16740 w 429440"/>
                <a:gd name="connsiteY33" fmla="*/ 62100 h 474119"/>
                <a:gd name="connsiteX34" fmla="*/ 322920 w 429440"/>
                <a:gd name="connsiteY34" fmla="*/ 427680 h 474119"/>
                <a:gd name="connsiteX35" fmla="*/ 322920 w 429440"/>
                <a:gd name="connsiteY35" fmla="*/ 457380 h 474119"/>
                <a:gd name="connsiteX36" fmla="*/ 109620 w 429440"/>
                <a:gd name="connsiteY36" fmla="*/ 457380 h 474119"/>
                <a:gd name="connsiteX37" fmla="*/ 109620 w 429440"/>
                <a:gd name="connsiteY37" fmla="*/ 427680 h 474119"/>
                <a:gd name="connsiteX38" fmla="*/ 194940 w 429440"/>
                <a:gd name="connsiteY38" fmla="*/ 334260 h 474119"/>
                <a:gd name="connsiteX39" fmla="*/ 215460 w 429440"/>
                <a:gd name="connsiteY39" fmla="*/ 336420 h 474119"/>
                <a:gd name="connsiteX40" fmla="*/ 234360 w 429440"/>
                <a:gd name="connsiteY40" fmla="*/ 334800 h 474119"/>
                <a:gd name="connsiteX41" fmla="*/ 322920 w 429440"/>
                <a:gd name="connsiteY41" fmla="*/ 427680 h 474119"/>
                <a:gd name="connsiteX42" fmla="*/ 237060 w 429440"/>
                <a:gd name="connsiteY42" fmla="*/ 318060 h 474119"/>
                <a:gd name="connsiteX43" fmla="*/ 216000 w 429440"/>
                <a:gd name="connsiteY43" fmla="*/ 320760 h 474119"/>
                <a:gd name="connsiteX44" fmla="*/ 192240 w 429440"/>
                <a:gd name="connsiteY44" fmla="*/ 317520 h 474119"/>
                <a:gd name="connsiteX45" fmla="*/ 186840 w 429440"/>
                <a:gd name="connsiteY45" fmla="*/ 315900 h 474119"/>
                <a:gd name="connsiteX46" fmla="*/ 108540 w 429440"/>
                <a:gd name="connsiteY46" fmla="*/ 192240 h 474119"/>
                <a:gd name="connsiteX47" fmla="*/ 108540 w 429440"/>
                <a:gd name="connsiteY47" fmla="*/ 16740 h 474119"/>
                <a:gd name="connsiteX48" fmla="*/ 322920 w 429440"/>
                <a:gd name="connsiteY48" fmla="*/ 16740 h 474119"/>
                <a:gd name="connsiteX49" fmla="*/ 322920 w 429440"/>
                <a:gd name="connsiteY49" fmla="*/ 49140 h 474119"/>
                <a:gd name="connsiteX50" fmla="*/ 322920 w 429440"/>
                <a:gd name="connsiteY50" fmla="*/ 59400 h 474119"/>
                <a:gd name="connsiteX51" fmla="*/ 322920 w 429440"/>
                <a:gd name="connsiteY51" fmla="*/ 192240 h 474119"/>
                <a:gd name="connsiteX52" fmla="*/ 244080 w 429440"/>
                <a:gd name="connsiteY52" fmla="*/ 315900 h 474119"/>
                <a:gd name="connsiteX53" fmla="*/ 337500 w 429440"/>
                <a:gd name="connsiteY53" fmla="*/ 217080 h 474119"/>
                <a:gd name="connsiteX54" fmla="*/ 339660 w 429440"/>
                <a:gd name="connsiteY54" fmla="*/ 191700 h 474119"/>
                <a:gd name="connsiteX55" fmla="*/ 339660 w 429440"/>
                <a:gd name="connsiteY55" fmla="*/ 62100 h 474119"/>
                <a:gd name="connsiteX56" fmla="*/ 413100 w 429440"/>
                <a:gd name="connsiteY56" fmla="*/ 62100 h 474119"/>
                <a:gd name="connsiteX57" fmla="*/ 337500 w 429440"/>
                <a:gd name="connsiteY57" fmla="*/ 217080 h 47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29440" h="474119">
                  <a:moveTo>
                    <a:pt x="427140" y="48600"/>
                  </a:moveTo>
                  <a:cubicBezTo>
                    <a:pt x="425520" y="46980"/>
                    <a:pt x="423360" y="45900"/>
                    <a:pt x="421200" y="45900"/>
                  </a:cubicBezTo>
                  <a:lnTo>
                    <a:pt x="339120" y="45900"/>
                  </a:lnTo>
                  <a:lnTo>
                    <a:pt x="339120" y="8100"/>
                  </a:lnTo>
                  <a:cubicBezTo>
                    <a:pt x="339120" y="3780"/>
                    <a:pt x="335340" y="0"/>
                    <a:pt x="331020" y="0"/>
                  </a:cubicBezTo>
                  <a:lnTo>
                    <a:pt x="100440" y="0"/>
                  </a:lnTo>
                  <a:cubicBezTo>
                    <a:pt x="96120" y="0"/>
                    <a:pt x="92340" y="3780"/>
                    <a:pt x="92340" y="8100"/>
                  </a:cubicBezTo>
                  <a:lnTo>
                    <a:pt x="92340" y="45900"/>
                  </a:lnTo>
                  <a:lnTo>
                    <a:pt x="8100" y="45900"/>
                  </a:lnTo>
                  <a:cubicBezTo>
                    <a:pt x="5940" y="45900"/>
                    <a:pt x="3780" y="46980"/>
                    <a:pt x="2160" y="48600"/>
                  </a:cubicBezTo>
                  <a:cubicBezTo>
                    <a:pt x="540" y="50220"/>
                    <a:pt x="0" y="52380"/>
                    <a:pt x="0" y="54540"/>
                  </a:cubicBezTo>
                  <a:cubicBezTo>
                    <a:pt x="0" y="56160"/>
                    <a:pt x="1620" y="90720"/>
                    <a:pt x="14040" y="130680"/>
                  </a:cubicBezTo>
                  <a:cubicBezTo>
                    <a:pt x="31320" y="184140"/>
                    <a:pt x="60480" y="221940"/>
                    <a:pt x="99360" y="239220"/>
                  </a:cubicBezTo>
                  <a:cubicBezTo>
                    <a:pt x="112320" y="282420"/>
                    <a:pt x="142020" y="316440"/>
                    <a:pt x="179280" y="329940"/>
                  </a:cubicBezTo>
                  <a:lnTo>
                    <a:pt x="179280" y="331560"/>
                  </a:lnTo>
                  <a:cubicBezTo>
                    <a:pt x="179280" y="376380"/>
                    <a:pt x="145260" y="412020"/>
                    <a:pt x="101520" y="412020"/>
                  </a:cubicBezTo>
                  <a:cubicBezTo>
                    <a:pt x="97200" y="412020"/>
                    <a:pt x="93420" y="415800"/>
                    <a:pt x="93420" y="420120"/>
                  </a:cubicBezTo>
                  <a:lnTo>
                    <a:pt x="93420" y="466020"/>
                  </a:lnTo>
                  <a:cubicBezTo>
                    <a:pt x="93420" y="470340"/>
                    <a:pt x="97200" y="474120"/>
                    <a:pt x="101520" y="474120"/>
                  </a:cubicBezTo>
                  <a:lnTo>
                    <a:pt x="331020" y="474120"/>
                  </a:lnTo>
                  <a:cubicBezTo>
                    <a:pt x="335340" y="474120"/>
                    <a:pt x="339120" y="470340"/>
                    <a:pt x="339120" y="466020"/>
                  </a:cubicBezTo>
                  <a:lnTo>
                    <a:pt x="339120" y="420120"/>
                  </a:lnTo>
                  <a:cubicBezTo>
                    <a:pt x="339120" y="415800"/>
                    <a:pt x="335340" y="412020"/>
                    <a:pt x="331020" y="412020"/>
                  </a:cubicBezTo>
                  <a:cubicBezTo>
                    <a:pt x="286740" y="412020"/>
                    <a:pt x="250560" y="375840"/>
                    <a:pt x="250560" y="331560"/>
                  </a:cubicBezTo>
                  <a:lnTo>
                    <a:pt x="250560" y="330480"/>
                  </a:lnTo>
                  <a:cubicBezTo>
                    <a:pt x="289440" y="316980"/>
                    <a:pt x="319680" y="282420"/>
                    <a:pt x="332640" y="238140"/>
                  </a:cubicBezTo>
                  <a:cubicBezTo>
                    <a:pt x="369900" y="220320"/>
                    <a:pt x="398520" y="183060"/>
                    <a:pt x="415260" y="130680"/>
                  </a:cubicBezTo>
                  <a:cubicBezTo>
                    <a:pt x="428220" y="90720"/>
                    <a:pt x="429300" y="55620"/>
                    <a:pt x="429300" y="54540"/>
                  </a:cubicBezTo>
                  <a:cubicBezTo>
                    <a:pt x="429840" y="52380"/>
                    <a:pt x="428760" y="50220"/>
                    <a:pt x="427140" y="48600"/>
                  </a:cubicBezTo>
                  <a:close/>
                  <a:moveTo>
                    <a:pt x="16740" y="62100"/>
                  </a:moveTo>
                  <a:lnTo>
                    <a:pt x="92340" y="62100"/>
                  </a:lnTo>
                  <a:lnTo>
                    <a:pt x="92340" y="191700"/>
                  </a:lnTo>
                  <a:cubicBezTo>
                    <a:pt x="92340" y="200880"/>
                    <a:pt x="92880" y="209520"/>
                    <a:pt x="94500" y="218160"/>
                  </a:cubicBezTo>
                  <a:cubicBezTo>
                    <a:pt x="32940" y="181440"/>
                    <a:pt x="19440" y="90180"/>
                    <a:pt x="16740" y="62100"/>
                  </a:cubicBezTo>
                  <a:close/>
                  <a:moveTo>
                    <a:pt x="322920" y="427680"/>
                  </a:moveTo>
                  <a:lnTo>
                    <a:pt x="322920" y="457380"/>
                  </a:lnTo>
                  <a:lnTo>
                    <a:pt x="109620" y="457380"/>
                  </a:lnTo>
                  <a:lnTo>
                    <a:pt x="109620" y="427680"/>
                  </a:lnTo>
                  <a:cubicBezTo>
                    <a:pt x="157140" y="423900"/>
                    <a:pt x="193860" y="384480"/>
                    <a:pt x="194940" y="334260"/>
                  </a:cubicBezTo>
                  <a:cubicBezTo>
                    <a:pt x="201420" y="335340"/>
                    <a:pt x="208440" y="336420"/>
                    <a:pt x="215460" y="336420"/>
                  </a:cubicBezTo>
                  <a:cubicBezTo>
                    <a:pt x="221940" y="336420"/>
                    <a:pt x="228420" y="335880"/>
                    <a:pt x="234360" y="334800"/>
                  </a:cubicBezTo>
                  <a:cubicBezTo>
                    <a:pt x="236520" y="383940"/>
                    <a:pt x="274860" y="423900"/>
                    <a:pt x="322920" y="427680"/>
                  </a:cubicBezTo>
                  <a:close/>
                  <a:moveTo>
                    <a:pt x="237060" y="318060"/>
                  </a:moveTo>
                  <a:cubicBezTo>
                    <a:pt x="230040" y="319680"/>
                    <a:pt x="223020" y="320760"/>
                    <a:pt x="216000" y="320760"/>
                  </a:cubicBezTo>
                  <a:cubicBezTo>
                    <a:pt x="207900" y="320760"/>
                    <a:pt x="199800" y="319680"/>
                    <a:pt x="192240" y="317520"/>
                  </a:cubicBezTo>
                  <a:cubicBezTo>
                    <a:pt x="190620" y="316980"/>
                    <a:pt x="187920" y="315900"/>
                    <a:pt x="186840" y="315900"/>
                  </a:cubicBezTo>
                  <a:cubicBezTo>
                    <a:pt x="142020" y="300780"/>
                    <a:pt x="108540" y="251100"/>
                    <a:pt x="108540" y="192240"/>
                  </a:cubicBezTo>
                  <a:lnTo>
                    <a:pt x="108540" y="16740"/>
                  </a:lnTo>
                  <a:lnTo>
                    <a:pt x="322920" y="16740"/>
                  </a:lnTo>
                  <a:lnTo>
                    <a:pt x="322920" y="49140"/>
                  </a:lnTo>
                  <a:lnTo>
                    <a:pt x="322920" y="59400"/>
                  </a:lnTo>
                  <a:lnTo>
                    <a:pt x="322920" y="192240"/>
                  </a:lnTo>
                  <a:cubicBezTo>
                    <a:pt x="322920" y="251100"/>
                    <a:pt x="289440" y="300780"/>
                    <a:pt x="244080" y="315900"/>
                  </a:cubicBezTo>
                  <a:moveTo>
                    <a:pt x="337500" y="217080"/>
                  </a:moveTo>
                  <a:cubicBezTo>
                    <a:pt x="338580" y="208980"/>
                    <a:pt x="339660" y="200340"/>
                    <a:pt x="339660" y="191700"/>
                  </a:cubicBezTo>
                  <a:lnTo>
                    <a:pt x="339660" y="62100"/>
                  </a:lnTo>
                  <a:lnTo>
                    <a:pt x="413100" y="62100"/>
                  </a:lnTo>
                  <a:cubicBezTo>
                    <a:pt x="410400" y="90180"/>
                    <a:pt x="397440" y="178740"/>
                    <a:pt x="337500" y="21708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26" name="Freeform: Shape 113">
              <a:extLst>
                <a:ext uri="{FF2B5EF4-FFF2-40B4-BE49-F238E27FC236}">
                  <a16:creationId xmlns:a16="http://schemas.microsoft.com/office/drawing/2014/main" id="{52242D41-2B4A-8F51-939D-D291A9B70D4D}"/>
                </a:ext>
              </a:extLst>
            </p:cNvPr>
            <p:cNvSpPr/>
            <p:nvPr/>
          </p:nvSpPr>
          <p:spPr>
            <a:xfrm>
              <a:off x="7814370" y="2395959"/>
              <a:ext cx="176418" cy="168480"/>
            </a:xfrm>
            <a:custGeom>
              <a:avLst/>
              <a:gdLst>
                <a:gd name="connsiteX0" fmla="*/ 163809 w 176418"/>
                <a:gd name="connsiteY0" fmla="*/ 54540 h 168480"/>
                <a:gd name="connsiteX1" fmla="*/ 119529 w 176418"/>
                <a:gd name="connsiteY1" fmla="*/ 48060 h 168480"/>
                <a:gd name="connsiteX2" fmla="*/ 99549 w 176418"/>
                <a:gd name="connsiteY2" fmla="*/ 7560 h 168480"/>
                <a:gd name="connsiteX3" fmla="*/ 87669 w 176418"/>
                <a:gd name="connsiteY3" fmla="*/ 0 h 168480"/>
                <a:gd name="connsiteX4" fmla="*/ 87669 w 176418"/>
                <a:gd name="connsiteY4" fmla="*/ 0 h 168480"/>
                <a:gd name="connsiteX5" fmla="*/ 75789 w 176418"/>
                <a:gd name="connsiteY5" fmla="*/ 7560 h 168480"/>
                <a:gd name="connsiteX6" fmla="*/ 55809 w 176418"/>
                <a:gd name="connsiteY6" fmla="*/ 48060 h 168480"/>
                <a:gd name="connsiteX7" fmla="*/ 11529 w 176418"/>
                <a:gd name="connsiteY7" fmla="*/ 54540 h 168480"/>
                <a:gd name="connsiteX8" fmla="*/ 729 w 176418"/>
                <a:gd name="connsiteY8" fmla="*/ 63720 h 168480"/>
                <a:gd name="connsiteX9" fmla="*/ 3969 w 176418"/>
                <a:gd name="connsiteY9" fmla="*/ 77220 h 168480"/>
                <a:gd name="connsiteX10" fmla="*/ 36369 w 176418"/>
                <a:gd name="connsiteY10" fmla="*/ 108540 h 168480"/>
                <a:gd name="connsiteX11" fmla="*/ 28809 w 176418"/>
                <a:gd name="connsiteY11" fmla="*/ 152820 h 168480"/>
                <a:gd name="connsiteX12" fmla="*/ 34209 w 176418"/>
                <a:gd name="connsiteY12" fmla="*/ 165780 h 168480"/>
                <a:gd name="connsiteX13" fmla="*/ 42309 w 176418"/>
                <a:gd name="connsiteY13" fmla="*/ 168480 h 168480"/>
                <a:gd name="connsiteX14" fmla="*/ 48249 w 176418"/>
                <a:gd name="connsiteY14" fmla="*/ 166860 h 168480"/>
                <a:gd name="connsiteX15" fmla="*/ 89289 w 176418"/>
                <a:gd name="connsiteY15" fmla="*/ 146340 h 168480"/>
                <a:gd name="connsiteX16" fmla="*/ 128169 w 176418"/>
                <a:gd name="connsiteY16" fmla="*/ 166860 h 168480"/>
                <a:gd name="connsiteX17" fmla="*/ 142209 w 176418"/>
                <a:gd name="connsiteY17" fmla="*/ 165780 h 168480"/>
                <a:gd name="connsiteX18" fmla="*/ 147609 w 176418"/>
                <a:gd name="connsiteY18" fmla="*/ 152820 h 168480"/>
                <a:gd name="connsiteX19" fmla="*/ 140049 w 176418"/>
                <a:gd name="connsiteY19" fmla="*/ 108540 h 168480"/>
                <a:gd name="connsiteX20" fmla="*/ 172449 w 176418"/>
                <a:gd name="connsiteY20" fmla="*/ 77220 h 168480"/>
                <a:gd name="connsiteX21" fmla="*/ 175689 w 176418"/>
                <a:gd name="connsiteY21" fmla="*/ 63720 h 168480"/>
                <a:gd name="connsiteX22" fmla="*/ 163809 w 176418"/>
                <a:gd name="connsiteY22" fmla="*/ 54540 h 168480"/>
                <a:gd name="connsiteX23" fmla="*/ 124929 w 176418"/>
                <a:gd name="connsiteY23" fmla="*/ 99900 h 168480"/>
                <a:gd name="connsiteX24" fmla="*/ 122769 w 176418"/>
                <a:gd name="connsiteY24" fmla="*/ 106920 h 168480"/>
                <a:gd name="connsiteX25" fmla="*/ 130329 w 176418"/>
                <a:gd name="connsiteY25" fmla="*/ 149580 h 168480"/>
                <a:gd name="connsiteX26" fmla="*/ 93069 w 176418"/>
                <a:gd name="connsiteY26" fmla="*/ 130140 h 168480"/>
                <a:gd name="connsiteX27" fmla="*/ 85509 w 176418"/>
                <a:gd name="connsiteY27" fmla="*/ 130140 h 168480"/>
                <a:gd name="connsiteX28" fmla="*/ 45549 w 176418"/>
                <a:gd name="connsiteY28" fmla="*/ 150120 h 168480"/>
                <a:gd name="connsiteX29" fmla="*/ 53109 w 176418"/>
                <a:gd name="connsiteY29" fmla="*/ 106920 h 168480"/>
                <a:gd name="connsiteX30" fmla="*/ 50949 w 176418"/>
                <a:gd name="connsiteY30" fmla="*/ 99900 h 168480"/>
                <a:gd name="connsiteX31" fmla="*/ 20169 w 176418"/>
                <a:gd name="connsiteY31" fmla="*/ 69660 h 168480"/>
                <a:gd name="connsiteX32" fmla="*/ 62829 w 176418"/>
                <a:gd name="connsiteY32" fmla="*/ 63180 h 168480"/>
                <a:gd name="connsiteX33" fmla="*/ 68769 w 176418"/>
                <a:gd name="connsiteY33" fmla="*/ 58860 h 168480"/>
                <a:gd name="connsiteX34" fmla="*/ 87669 w 176418"/>
                <a:gd name="connsiteY34" fmla="*/ 19980 h 168480"/>
                <a:gd name="connsiteX35" fmla="*/ 106569 w 176418"/>
                <a:gd name="connsiteY35" fmla="*/ 58860 h 168480"/>
                <a:gd name="connsiteX36" fmla="*/ 112509 w 176418"/>
                <a:gd name="connsiteY36" fmla="*/ 63180 h 168480"/>
                <a:gd name="connsiteX37" fmla="*/ 155169 w 176418"/>
                <a:gd name="connsiteY37" fmla="*/ 69660 h 168480"/>
                <a:gd name="connsiteX38" fmla="*/ 124929 w 176418"/>
                <a:gd name="connsiteY38" fmla="*/ 99900 h 16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6418" h="168480">
                  <a:moveTo>
                    <a:pt x="163809" y="54540"/>
                  </a:moveTo>
                  <a:lnTo>
                    <a:pt x="119529" y="48060"/>
                  </a:lnTo>
                  <a:lnTo>
                    <a:pt x="99549" y="7560"/>
                  </a:lnTo>
                  <a:cubicBezTo>
                    <a:pt x="97389" y="3240"/>
                    <a:pt x="92529" y="0"/>
                    <a:pt x="87669" y="0"/>
                  </a:cubicBezTo>
                  <a:cubicBezTo>
                    <a:pt x="87669" y="0"/>
                    <a:pt x="87669" y="0"/>
                    <a:pt x="87669" y="0"/>
                  </a:cubicBezTo>
                  <a:cubicBezTo>
                    <a:pt x="82809" y="0"/>
                    <a:pt x="77949" y="2700"/>
                    <a:pt x="75789" y="7560"/>
                  </a:cubicBezTo>
                  <a:lnTo>
                    <a:pt x="55809" y="48060"/>
                  </a:lnTo>
                  <a:lnTo>
                    <a:pt x="11529" y="54540"/>
                  </a:lnTo>
                  <a:cubicBezTo>
                    <a:pt x="6669" y="55080"/>
                    <a:pt x="2349" y="58860"/>
                    <a:pt x="729" y="63720"/>
                  </a:cubicBezTo>
                  <a:cubicBezTo>
                    <a:pt x="-891" y="68580"/>
                    <a:pt x="189" y="73980"/>
                    <a:pt x="3969" y="77220"/>
                  </a:cubicBezTo>
                  <a:lnTo>
                    <a:pt x="36369" y="108540"/>
                  </a:lnTo>
                  <a:lnTo>
                    <a:pt x="28809" y="152820"/>
                  </a:lnTo>
                  <a:cubicBezTo>
                    <a:pt x="27729" y="157680"/>
                    <a:pt x="29889" y="162540"/>
                    <a:pt x="34209" y="165780"/>
                  </a:cubicBezTo>
                  <a:cubicBezTo>
                    <a:pt x="36369" y="167400"/>
                    <a:pt x="39069" y="168480"/>
                    <a:pt x="42309" y="168480"/>
                  </a:cubicBezTo>
                  <a:cubicBezTo>
                    <a:pt x="44469" y="168480"/>
                    <a:pt x="46629" y="167940"/>
                    <a:pt x="48249" y="166860"/>
                  </a:cubicBezTo>
                  <a:lnTo>
                    <a:pt x="89289" y="146340"/>
                  </a:lnTo>
                  <a:lnTo>
                    <a:pt x="128169" y="166860"/>
                  </a:lnTo>
                  <a:cubicBezTo>
                    <a:pt x="132489" y="169020"/>
                    <a:pt x="137889" y="169020"/>
                    <a:pt x="142209" y="165780"/>
                  </a:cubicBezTo>
                  <a:cubicBezTo>
                    <a:pt x="146529" y="162540"/>
                    <a:pt x="148149" y="157680"/>
                    <a:pt x="147609" y="152820"/>
                  </a:cubicBezTo>
                  <a:lnTo>
                    <a:pt x="140049" y="108540"/>
                  </a:lnTo>
                  <a:lnTo>
                    <a:pt x="172449" y="77220"/>
                  </a:lnTo>
                  <a:cubicBezTo>
                    <a:pt x="176229" y="73440"/>
                    <a:pt x="177309" y="68580"/>
                    <a:pt x="175689" y="63720"/>
                  </a:cubicBezTo>
                  <a:cubicBezTo>
                    <a:pt x="172989" y="58860"/>
                    <a:pt x="169209" y="55080"/>
                    <a:pt x="163809" y="54540"/>
                  </a:cubicBezTo>
                  <a:close/>
                  <a:moveTo>
                    <a:pt x="124929" y="99900"/>
                  </a:moveTo>
                  <a:cubicBezTo>
                    <a:pt x="122769" y="101520"/>
                    <a:pt x="122229" y="104220"/>
                    <a:pt x="122769" y="106920"/>
                  </a:cubicBezTo>
                  <a:lnTo>
                    <a:pt x="130329" y="149580"/>
                  </a:lnTo>
                  <a:lnTo>
                    <a:pt x="93069" y="130140"/>
                  </a:lnTo>
                  <a:cubicBezTo>
                    <a:pt x="90909" y="129060"/>
                    <a:pt x="88209" y="129060"/>
                    <a:pt x="85509" y="130140"/>
                  </a:cubicBezTo>
                  <a:lnTo>
                    <a:pt x="45549" y="150120"/>
                  </a:lnTo>
                  <a:lnTo>
                    <a:pt x="53109" y="106920"/>
                  </a:lnTo>
                  <a:cubicBezTo>
                    <a:pt x="53649" y="104220"/>
                    <a:pt x="52569" y="101520"/>
                    <a:pt x="50949" y="99900"/>
                  </a:cubicBezTo>
                  <a:lnTo>
                    <a:pt x="20169" y="69660"/>
                  </a:lnTo>
                  <a:lnTo>
                    <a:pt x="62829" y="63180"/>
                  </a:lnTo>
                  <a:cubicBezTo>
                    <a:pt x="65529" y="62640"/>
                    <a:pt x="67689" y="61020"/>
                    <a:pt x="68769" y="58860"/>
                  </a:cubicBezTo>
                  <a:lnTo>
                    <a:pt x="87669" y="19980"/>
                  </a:lnTo>
                  <a:lnTo>
                    <a:pt x="106569" y="58860"/>
                  </a:lnTo>
                  <a:cubicBezTo>
                    <a:pt x="107649" y="61020"/>
                    <a:pt x="109809" y="63180"/>
                    <a:pt x="112509" y="63180"/>
                  </a:cubicBezTo>
                  <a:lnTo>
                    <a:pt x="155169" y="69660"/>
                  </a:lnTo>
                  <a:lnTo>
                    <a:pt x="124929" y="99900"/>
                  </a:ln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</p:grpSp>
      <p:grpSp>
        <p:nvGrpSpPr>
          <p:cNvPr id="28" name="Group 184">
            <a:extLst>
              <a:ext uri="{FF2B5EF4-FFF2-40B4-BE49-F238E27FC236}">
                <a16:creationId xmlns:a16="http://schemas.microsoft.com/office/drawing/2014/main" id="{BD80739D-9FC6-592E-6779-537475687C46}"/>
              </a:ext>
            </a:extLst>
          </p:cNvPr>
          <p:cNvGrpSpPr/>
          <p:nvPr/>
        </p:nvGrpSpPr>
        <p:grpSpPr>
          <a:xfrm>
            <a:off x="801062" y="2340400"/>
            <a:ext cx="463776" cy="394702"/>
            <a:chOff x="5246358" y="2345851"/>
            <a:chExt cx="502574" cy="427722"/>
          </a:xfrm>
          <a:solidFill>
            <a:srgbClr val="BE1E2D"/>
          </a:solidFill>
        </p:grpSpPr>
        <p:sp>
          <p:nvSpPr>
            <p:cNvPr id="29" name="Freeform: Shape 144">
              <a:extLst>
                <a:ext uri="{FF2B5EF4-FFF2-40B4-BE49-F238E27FC236}">
                  <a16:creationId xmlns:a16="http://schemas.microsoft.com/office/drawing/2014/main" id="{1404F9F7-F500-8B0E-6778-69173D1D8CE0}"/>
                </a:ext>
              </a:extLst>
            </p:cNvPr>
            <p:cNvSpPr/>
            <p:nvPr/>
          </p:nvSpPr>
          <p:spPr>
            <a:xfrm>
              <a:off x="5428140" y="2399316"/>
              <a:ext cx="16039" cy="48118"/>
            </a:xfrm>
            <a:custGeom>
              <a:avLst/>
              <a:gdLst>
                <a:gd name="connsiteX0" fmla="*/ 8020 w 16039"/>
                <a:gd name="connsiteY0" fmla="*/ 48119 h 48118"/>
                <a:gd name="connsiteX1" fmla="*/ 16040 w 16039"/>
                <a:gd name="connsiteY1" fmla="*/ 40099 h 48118"/>
                <a:gd name="connsiteX2" fmla="*/ 16040 w 16039"/>
                <a:gd name="connsiteY2" fmla="*/ 8020 h 48118"/>
                <a:gd name="connsiteX3" fmla="*/ 8020 w 16039"/>
                <a:gd name="connsiteY3" fmla="*/ 0 h 48118"/>
                <a:gd name="connsiteX4" fmla="*/ 0 w 16039"/>
                <a:gd name="connsiteY4" fmla="*/ 8020 h 48118"/>
                <a:gd name="connsiteX5" fmla="*/ 0 w 16039"/>
                <a:gd name="connsiteY5" fmla="*/ 40099 h 48118"/>
                <a:gd name="connsiteX6" fmla="*/ 8020 w 16039"/>
                <a:gd name="connsiteY6" fmla="*/ 48119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9" h="48118">
                  <a:moveTo>
                    <a:pt x="8020" y="48119"/>
                  </a:move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ubicBezTo>
                    <a:pt x="3591" y="0"/>
                    <a:pt x="0" y="3591"/>
                    <a:pt x="0" y="8020"/>
                  </a:cubicBezTo>
                  <a:lnTo>
                    <a:pt x="0" y="40099"/>
                  </a:lnTo>
                  <a:cubicBezTo>
                    <a:pt x="0" y="44528"/>
                    <a:pt x="3591" y="48119"/>
                    <a:pt x="8020" y="48119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Freeform: Shape 145">
              <a:extLst>
                <a:ext uri="{FF2B5EF4-FFF2-40B4-BE49-F238E27FC236}">
                  <a16:creationId xmlns:a16="http://schemas.microsoft.com/office/drawing/2014/main" id="{3ABBCB33-0DBA-8EFE-3F1F-39CE39EB9965}"/>
                </a:ext>
              </a:extLst>
            </p:cNvPr>
            <p:cNvSpPr/>
            <p:nvPr/>
          </p:nvSpPr>
          <p:spPr>
            <a:xfrm>
              <a:off x="5497645" y="2399316"/>
              <a:ext cx="16039" cy="48118"/>
            </a:xfrm>
            <a:custGeom>
              <a:avLst/>
              <a:gdLst>
                <a:gd name="connsiteX0" fmla="*/ 8020 w 16039"/>
                <a:gd name="connsiteY0" fmla="*/ 48119 h 48118"/>
                <a:gd name="connsiteX1" fmla="*/ 16040 w 16039"/>
                <a:gd name="connsiteY1" fmla="*/ 40099 h 48118"/>
                <a:gd name="connsiteX2" fmla="*/ 16040 w 16039"/>
                <a:gd name="connsiteY2" fmla="*/ 8020 h 48118"/>
                <a:gd name="connsiteX3" fmla="*/ 8020 w 16039"/>
                <a:gd name="connsiteY3" fmla="*/ 0 h 48118"/>
                <a:gd name="connsiteX4" fmla="*/ 0 w 16039"/>
                <a:gd name="connsiteY4" fmla="*/ 8020 h 48118"/>
                <a:gd name="connsiteX5" fmla="*/ 0 w 16039"/>
                <a:gd name="connsiteY5" fmla="*/ 40099 h 48118"/>
                <a:gd name="connsiteX6" fmla="*/ 8020 w 16039"/>
                <a:gd name="connsiteY6" fmla="*/ 48119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9" h="48118">
                  <a:moveTo>
                    <a:pt x="8020" y="48119"/>
                  </a:move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ubicBezTo>
                    <a:pt x="3591" y="0"/>
                    <a:pt x="0" y="3591"/>
                    <a:pt x="0" y="8020"/>
                  </a:cubicBezTo>
                  <a:lnTo>
                    <a:pt x="0" y="40099"/>
                  </a:lnTo>
                  <a:cubicBezTo>
                    <a:pt x="0" y="44528"/>
                    <a:pt x="3591" y="48119"/>
                    <a:pt x="8020" y="48119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Freeform: Shape 146">
              <a:extLst>
                <a:ext uri="{FF2B5EF4-FFF2-40B4-BE49-F238E27FC236}">
                  <a16:creationId xmlns:a16="http://schemas.microsoft.com/office/drawing/2014/main" id="{474B7F0E-A491-BBCC-76D0-DEF5B8518715}"/>
                </a:ext>
              </a:extLst>
            </p:cNvPr>
            <p:cNvSpPr/>
            <p:nvPr/>
          </p:nvSpPr>
          <p:spPr>
            <a:xfrm>
              <a:off x="5428140" y="2527633"/>
              <a:ext cx="16039" cy="48118"/>
            </a:xfrm>
            <a:custGeom>
              <a:avLst/>
              <a:gdLst>
                <a:gd name="connsiteX0" fmla="*/ 0 w 16039"/>
                <a:gd name="connsiteY0" fmla="*/ 40099 h 48118"/>
                <a:gd name="connsiteX1" fmla="*/ 8020 w 16039"/>
                <a:gd name="connsiteY1" fmla="*/ 48119 h 48118"/>
                <a:gd name="connsiteX2" fmla="*/ 16040 w 16039"/>
                <a:gd name="connsiteY2" fmla="*/ 40099 h 48118"/>
                <a:gd name="connsiteX3" fmla="*/ 16040 w 16039"/>
                <a:gd name="connsiteY3" fmla="*/ 8020 h 48118"/>
                <a:gd name="connsiteX4" fmla="*/ 8020 w 16039"/>
                <a:gd name="connsiteY4" fmla="*/ 0 h 48118"/>
                <a:gd name="connsiteX5" fmla="*/ 0 w 16039"/>
                <a:gd name="connsiteY5" fmla="*/ 8020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39" h="48118">
                  <a:moveTo>
                    <a:pt x="0" y="40099"/>
                  </a:moveTo>
                  <a:cubicBezTo>
                    <a:pt x="0" y="44528"/>
                    <a:pt x="3591" y="48119"/>
                    <a:pt x="8020" y="48119"/>
                  </a:cubicBez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ubicBezTo>
                    <a:pt x="3591" y="0"/>
                    <a:pt x="0" y="3591"/>
                    <a:pt x="0" y="8020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Freeform: Shape 147">
              <a:extLst>
                <a:ext uri="{FF2B5EF4-FFF2-40B4-BE49-F238E27FC236}">
                  <a16:creationId xmlns:a16="http://schemas.microsoft.com/office/drawing/2014/main" id="{5B22A047-0CB1-57EB-72A8-A12E6BB77540}"/>
                </a:ext>
              </a:extLst>
            </p:cNvPr>
            <p:cNvSpPr/>
            <p:nvPr/>
          </p:nvSpPr>
          <p:spPr>
            <a:xfrm>
              <a:off x="5497645" y="2527633"/>
              <a:ext cx="16039" cy="48118"/>
            </a:xfrm>
            <a:custGeom>
              <a:avLst/>
              <a:gdLst>
                <a:gd name="connsiteX0" fmla="*/ 0 w 16039"/>
                <a:gd name="connsiteY0" fmla="*/ 40099 h 48118"/>
                <a:gd name="connsiteX1" fmla="*/ 8020 w 16039"/>
                <a:gd name="connsiteY1" fmla="*/ 48119 h 48118"/>
                <a:gd name="connsiteX2" fmla="*/ 16040 w 16039"/>
                <a:gd name="connsiteY2" fmla="*/ 40099 h 48118"/>
                <a:gd name="connsiteX3" fmla="*/ 16040 w 16039"/>
                <a:gd name="connsiteY3" fmla="*/ 8020 h 48118"/>
                <a:gd name="connsiteX4" fmla="*/ 8020 w 16039"/>
                <a:gd name="connsiteY4" fmla="*/ 0 h 48118"/>
                <a:gd name="connsiteX5" fmla="*/ 0 w 16039"/>
                <a:gd name="connsiteY5" fmla="*/ 8020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39" h="48118">
                  <a:moveTo>
                    <a:pt x="0" y="40099"/>
                  </a:moveTo>
                  <a:cubicBezTo>
                    <a:pt x="0" y="44528"/>
                    <a:pt x="3591" y="48119"/>
                    <a:pt x="8020" y="48119"/>
                  </a:cubicBez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ubicBezTo>
                    <a:pt x="3591" y="0"/>
                    <a:pt x="0" y="3591"/>
                    <a:pt x="0" y="8020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Freeform: Shape 148">
              <a:extLst>
                <a:ext uri="{FF2B5EF4-FFF2-40B4-BE49-F238E27FC236}">
                  <a16:creationId xmlns:a16="http://schemas.microsoft.com/office/drawing/2014/main" id="{E31DCF69-CDFC-62C2-01B7-86D849865D6B}"/>
                </a:ext>
              </a:extLst>
            </p:cNvPr>
            <p:cNvSpPr/>
            <p:nvPr/>
          </p:nvSpPr>
          <p:spPr>
            <a:xfrm>
              <a:off x="5428140" y="2655950"/>
              <a:ext cx="16039" cy="48118"/>
            </a:xfrm>
            <a:custGeom>
              <a:avLst/>
              <a:gdLst>
                <a:gd name="connsiteX0" fmla="*/ 0 w 16039"/>
                <a:gd name="connsiteY0" fmla="*/ 40099 h 48118"/>
                <a:gd name="connsiteX1" fmla="*/ 8020 w 16039"/>
                <a:gd name="connsiteY1" fmla="*/ 48119 h 48118"/>
                <a:gd name="connsiteX2" fmla="*/ 16040 w 16039"/>
                <a:gd name="connsiteY2" fmla="*/ 40099 h 48118"/>
                <a:gd name="connsiteX3" fmla="*/ 16040 w 16039"/>
                <a:gd name="connsiteY3" fmla="*/ 8020 h 48118"/>
                <a:gd name="connsiteX4" fmla="*/ 8020 w 16039"/>
                <a:gd name="connsiteY4" fmla="*/ 0 h 48118"/>
                <a:gd name="connsiteX5" fmla="*/ 0 w 16039"/>
                <a:gd name="connsiteY5" fmla="*/ 8020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39" h="48118">
                  <a:moveTo>
                    <a:pt x="0" y="40099"/>
                  </a:moveTo>
                  <a:cubicBezTo>
                    <a:pt x="0" y="44528"/>
                    <a:pt x="3591" y="48119"/>
                    <a:pt x="8020" y="48119"/>
                  </a:cubicBez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ubicBezTo>
                    <a:pt x="3591" y="0"/>
                    <a:pt x="0" y="3591"/>
                    <a:pt x="0" y="8020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Freeform: Shape 149">
              <a:extLst>
                <a:ext uri="{FF2B5EF4-FFF2-40B4-BE49-F238E27FC236}">
                  <a16:creationId xmlns:a16="http://schemas.microsoft.com/office/drawing/2014/main" id="{E6EB6679-5AD1-3B6F-6587-477CBCBDA069}"/>
                </a:ext>
              </a:extLst>
            </p:cNvPr>
            <p:cNvSpPr/>
            <p:nvPr/>
          </p:nvSpPr>
          <p:spPr>
            <a:xfrm>
              <a:off x="5497645" y="2655950"/>
              <a:ext cx="16039" cy="48118"/>
            </a:xfrm>
            <a:custGeom>
              <a:avLst/>
              <a:gdLst>
                <a:gd name="connsiteX0" fmla="*/ 0 w 16039"/>
                <a:gd name="connsiteY0" fmla="*/ 40099 h 48118"/>
                <a:gd name="connsiteX1" fmla="*/ 8020 w 16039"/>
                <a:gd name="connsiteY1" fmla="*/ 48119 h 48118"/>
                <a:gd name="connsiteX2" fmla="*/ 16040 w 16039"/>
                <a:gd name="connsiteY2" fmla="*/ 40099 h 48118"/>
                <a:gd name="connsiteX3" fmla="*/ 16040 w 16039"/>
                <a:gd name="connsiteY3" fmla="*/ 8020 h 48118"/>
                <a:gd name="connsiteX4" fmla="*/ 8020 w 16039"/>
                <a:gd name="connsiteY4" fmla="*/ 0 h 48118"/>
                <a:gd name="connsiteX5" fmla="*/ 0 w 16039"/>
                <a:gd name="connsiteY5" fmla="*/ 8020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39" h="48118">
                  <a:moveTo>
                    <a:pt x="0" y="40099"/>
                  </a:moveTo>
                  <a:cubicBezTo>
                    <a:pt x="0" y="44528"/>
                    <a:pt x="3591" y="48119"/>
                    <a:pt x="8020" y="48119"/>
                  </a:cubicBez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ubicBezTo>
                    <a:pt x="3591" y="0"/>
                    <a:pt x="0" y="3591"/>
                    <a:pt x="0" y="8020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Freeform: Shape 150">
              <a:extLst>
                <a:ext uri="{FF2B5EF4-FFF2-40B4-BE49-F238E27FC236}">
                  <a16:creationId xmlns:a16="http://schemas.microsoft.com/office/drawing/2014/main" id="{C60E8A17-4F79-8315-7978-DEE265F39676}"/>
                </a:ext>
              </a:extLst>
            </p:cNvPr>
            <p:cNvSpPr/>
            <p:nvPr/>
          </p:nvSpPr>
          <p:spPr>
            <a:xfrm>
              <a:off x="5299823" y="2532979"/>
              <a:ext cx="16039" cy="48118"/>
            </a:xfrm>
            <a:custGeom>
              <a:avLst/>
              <a:gdLst>
                <a:gd name="connsiteX0" fmla="*/ 8020 w 16039"/>
                <a:gd name="connsiteY0" fmla="*/ 0 h 48118"/>
                <a:gd name="connsiteX1" fmla="*/ 0 w 16039"/>
                <a:gd name="connsiteY1" fmla="*/ 8020 h 48118"/>
                <a:gd name="connsiteX2" fmla="*/ 0 w 16039"/>
                <a:gd name="connsiteY2" fmla="*/ 40099 h 48118"/>
                <a:gd name="connsiteX3" fmla="*/ 8020 w 16039"/>
                <a:gd name="connsiteY3" fmla="*/ 48119 h 48118"/>
                <a:gd name="connsiteX4" fmla="*/ 16040 w 16039"/>
                <a:gd name="connsiteY4" fmla="*/ 40099 h 48118"/>
                <a:gd name="connsiteX5" fmla="*/ 16040 w 16039"/>
                <a:gd name="connsiteY5" fmla="*/ 8020 h 48118"/>
                <a:gd name="connsiteX6" fmla="*/ 8020 w 16039"/>
                <a:gd name="connsiteY6" fmla="*/ 0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9" h="48118">
                  <a:moveTo>
                    <a:pt x="8020" y="0"/>
                  </a:moveTo>
                  <a:cubicBezTo>
                    <a:pt x="3591" y="0"/>
                    <a:pt x="0" y="3591"/>
                    <a:pt x="0" y="8020"/>
                  </a:cubicBezTo>
                  <a:lnTo>
                    <a:pt x="0" y="40099"/>
                  </a:lnTo>
                  <a:cubicBezTo>
                    <a:pt x="0" y="44528"/>
                    <a:pt x="3591" y="48119"/>
                    <a:pt x="8020" y="48119"/>
                  </a:cubicBez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Freeform: Shape 151">
              <a:extLst>
                <a:ext uri="{FF2B5EF4-FFF2-40B4-BE49-F238E27FC236}">
                  <a16:creationId xmlns:a16="http://schemas.microsoft.com/office/drawing/2014/main" id="{62574BB5-79C7-07C5-AD30-07348CAC0BEC}"/>
                </a:ext>
              </a:extLst>
            </p:cNvPr>
            <p:cNvSpPr/>
            <p:nvPr/>
          </p:nvSpPr>
          <p:spPr>
            <a:xfrm>
              <a:off x="5609922" y="2575752"/>
              <a:ext cx="16039" cy="48118"/>
            </a:xfrm>
            <a:custGeom>
              <a:avLst/>
              <a:gdLst>
                <a:gd name="connsiteX0" fmla="*/ 0 w 16039"/>
                <a:gd name="connsiteY0" fmla="*/ 8020 h 48118"/>
                <a:gd name="connsiteX1" fmla="*/ 0 w 16039"/>
                <a:gd name="connsiteY1" fmla="*/ 40099 h 48118"/>
                <a:gd name="connsiteX2" fmla="*/ 8020 w 16039"/>
                <a:gd name="connsiteY2" fmla="*/ 48119 h 48118"/>
                <a:gd name="connsiteX3" fmla="*/ 16040 w 16039"/>
                <a:gd name="connsiteY3" fmla="*/ 40099 h 48118"/>
                <a:gd name="connsiteX4" fmla="*/ 16040 w 16039"/>
                <a:gd name="connsiteY4" fmla="*/ 8020 h 48118"/>
                <a:gd name="connsiteX5" fmla="*/ 8020 w 16039"/>
                <a:gd name="connsiteY5" fmla="*/ 0 h 48118"/>
                <a:gd name="connsiteX6" fmla="*/ 0 w 16039"/>
                <a:gd name="connsiteY6" fmla="*/ 8020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9" h="48118">
                  <a:moveTo>
                    <a:pt x="0" y="8020"/>
                  </a:moveTo>
                  <a:lnTo>
                    <a:pt x="0" y="40099"/>
                  </a:lnTo>
                  <a:cubicBezTo>
                    <a:pt x="0" y="44528"/>
                    <a:pt x="3591" y="48119"/>
                    <a:pt x="8020" y="48119"/>
                  </a:cubicBez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ubicBezTo>
                    <a:pt x="3591" y="0"/>
                    <a:pt x="0" y="3591"/>
                    <a:pt x="0" y="8020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Freeform: Shape 152">
              <a:extLst>
                <a:ext uri="{FF2B5EF4-FFF2-40B4-BE49-F238E27FC236}">
                  <a16:creationId xmlns:a16="http://schemas.microsoft.com/office/drawing/2014/main" id="{8A3A8309-84D9-ADF7-BF4E-1D9E43A9EEB3}"/>
                </a:ext>
              </a:extLst>
            </p:cNvPr>
            <p:cNvSpPr/>
            <p:nvPr/>
          </p:nvSpPr>
          <p:spPr>
            <a:xfrm>
              <a:off x="5679427" y="2575752"/>
              <a:ext cx="16039" cy="48118"/>
            </a:xfrm>
            <a:custGeom>
              <a:avLst/>
              <a:gdLst>
                <a:gd name="connsiteX0" fmla="*/ 8020 w 16039"/>
                <a:gd name="connsiteY0" fmla="*/ 0 h 48118"/>
                <a:gd name="connsiteX1" fmla="*/ 0 w 16039"/>
                <a:gd name="connsiteY1" fmla="*/ 8020 h 48118"/>
                <a:gd name="connsiteX2" fmla="*/ 0 w 16039"/>
                <a:gd name="connsiteY2" fmla="*/ 40099 h 48118"/>
                <a:gd name="connsiteX3" fmla="*/ 8020 w 16039"/>
                <a:gd name="connsiteY3" fmla="*/ 48119 h 48118"/>
                <a:gd name="connsiteX4" fmla="*/ 16040 w 16039"/>
                <a:gd name="connsiteY4" fmla="*/ 40099 h 48118"/>
                <a:gd name="connsiteX5" fmla="*/ 16040 w 16039"/>
                <a:gd name="connsiteY5" fmla="*/ 8020 h 48118"/>
                <a:gd name="connsiteX6" fmla="*/ 8020 w 16039"/>
                <a:gd name="connsiteY6" fmla="*/ 0 h 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9" h="48118">
                  <a:moveTo>
                    <a:pt x="8020" y="0"/>
                  </a:moveTo>
                  <a:cubicBezTo>
                    <a:pt x="3591" y="0"/>
                    <a:pt x="0" y="3591"/>
                    <a:pt x="0" y="8020"/>
                  </a:cubicBezTo>
                  <a:lnTo>
                    <a:pt x="0" y="40099"/>
                  </a:lnTo>
                  <a:cubicBezTo>
                    <a:pt x="0" y="44528"/>
                    <a:pt x="3591" y="48119"/>
                    <a:pt x="8020" y="48119"/>
                  </a:cubicBezTo>
                  <a:cubicBezTo>
                    <a:pt x="12449" y="48119"/>
                    <a:pt x="16040" y="44528"/>
                    <a:pt x="16040" y="40099"/>
                  </a:cubicBezTo>
                  <a:lnTo>
                    <a:pt x="16040" y="8020"/>
                  </a:lnTo>
                  <a:cubicBezTo>
                    <a:pt x="16040" y="3591"/>
                    <a:pt x="12449" y="0"/>
                    <a:pt x="8020" y="0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Freeform: Shape 153">
              <a:extLst>
                <a:ext uri="{FF2B5EF4-FFF2-40B4-BE49-F238E27FC236}">
                  <a16:creationId xmlns:a16="http://schemas.microsoft.com/office/drawing/2014/main" id="{57BAE822-002B-6428-C35D-48067B9EFEC5}"/>
                </a:ext>
              </a:extLst>
            </p:cNvPr>
            <p:cNvSpPr/>
            <p:nvPr/>
          </p:nvSpPr>
          <p:spPr>
            <a:xfrm>
              <a:off x="5246358" y="2345851"/>
              <a:ext cx="502574" cy="427722"/>
            </a:xfrm>
            <a:custGeom>
              <a:avLst/>
              <a:gdLst>
                <a:gd name="connsiteX0" fmla="*/ 500382 w 502574"/>
                <a:gd name="connsiteY0" fmla="*/ 169913 h 427722"/>
                <a:gd name="connsiteX1" fmla="*/ 410667 w 502574"/>
                <a:gd name="connsiteY1" fmla="*/ 74477 h 427722"/>
                <a:gd name="connsiteX2" fmla="*/ 404893 w 502574"/>
                <a:gd name="connsiteY2" fmla="*/ 71964 h 427722"/>
                <a:gd name="connsiteX3" fmla="*/ 399065 w 502574"/>
                <a:gd name="connsiteY3" fmla="*/ 74370 h 427722"/>
                <a:gd name="connsiteX4" fmla="*/ 320792 w 502574"/>
                <a:gd name="connsiteY4" fmla="*/ 155050 h 427722"/>
                <a:gd name="connsiteX5" fmla="*/ 320792 w 502574"/>
                <a:gd name="connsiteY5" fmla="*/ 8020 h 427722"/>
                <a:gd name="connsiteX6" fmla="*/ 312772 w 502574"/>
                <a:gd name="connsiteY6" fmla="*/ 0 h 427722"/>
                <a:gd name="connsiteX7" fmla="*/ 130990 w 502574"/>
                <a:gd name="connsiteY7" fmla="*/ 0 h 427722"/>
                <a:gd name="connsiteX8" fmla="*/ 122970 w 502574"/>
                <a:gd name="connsiteY8" fmla="*/ 8020 h 427722"/>
                <a:gd name="connsiteX9" fmla="*/ 122970 w 502574"/>
                <a:gd name="connsiteY9" fmla="*/ 117624 h 427722"/>
                <a:gd name="connsiteX10" fmla="*/ 8020 w 502574"/>
                <a:gd name="connsiteY10" fmla="*/ 117624 h 427722"/>
                <a:gd name="connsiteX11" fmla="*/ 0 w 502574"/>
                <a:gd name="connsiteY11" fmla="*/ 125644 h 427722"/>
                <a:gd name="connsiteX12" fmla="*/ 0 w 502574"/>
                <a:gd name="connsiteY12" fmla="*/ 302079 h 427722"/>
                <a:gd name="connsiteX13" fmla="*/ 8020 w 502574"/>
                <a:gd name="connsiteY13" fmla="*/ 310099 h 427722"/>
                <a:gd name="connsiteX14" fmla="*/ 16040 w 502574"/>
                <a:gd name="connsiteY14" fmla="*/ 302079 h 427722"/>
                <a:gd name="connsiteX15" fmla="*/ 16040 w 502574"/>
                <a:gd name="connsiteY15" fmla="*/ 133663 h 427722"/>
                <a:gd name="connsiteX16" fmla="*/ 122970 w 502574"/>
                <a:gd name="connsiteY16" fmla="*/ 133663 h 427722"/>
                <a:gd name="connsiteX17" fmla="*/ 122970 w 502574"/>
                <a:gd name="connsiteY17" fmla="*/ 243267 h 427722"/>
                <a:gd name="connsiteX18" fmla="*/ 130990 w 502574"/>
                <a:gd name="connsiteY18" fmla="*/ 251287 h 427722"/>
                <a:gd name="connsiteX19" fmla="*/ 139010 w 502574"/>
                <a:gd name="connsiteY19" fmla="*/ 243267 h 427722"/>
                <a:gd name="connsiteX20" fmla="*/ 139010 w 502574"/>
                <a:gd name="connsiteY20" fmla="*/ 16040 h 427722"/>
                <a:gd name="connsiteX21" fmla="*/ 304752 w 502574"/>
                <a:gd name="connsiteY21" fmla="*/ 16040 h 427722"/>
                <a:gd name="connsiteX22" fmla="*/ 304752 w 502574"/>
                <a:gd name="connsiteY22" fmla="*/ 411683 h 427722"/>
                <a:gd name="connsiteX23" fmla="*/ 88218 w 502574"/>
                <a:gd name="connsiteY23" fmla="*/ 411683 h 427722"/>
                <a:gd name="connsiteX24" fmla="*/ 80198 w 502574"/>
                <a:gd name="connsiteY24" fmla="*/ 419703 h 427722"/>
                <a:gd name="connsiteX25" fmla="*/ 88218 w 502574"/>
                <a:gd name="connsiteY25" fmla="*/ 427723 h 427722"/>
                <a:gd name="connsiteX26" fmla="*/ 409010 w 502574"/>
                <a:gd name="connsiteY26" fmla="*/ 427723 h 427722"/>
                <a:gd name="connsiteX27" fmla="*/ 417030 w 502574"/>
                <a:gd name="connsiteY27" fmla="*/ 419703 h 427722"/>
                <a:gd name="connsiteX28" fmla="*/ 409010 w 502574"/>
                <a:gd name="connsiteY28" fmla="*/ 411683 h 427722"/>
                <a:gd name="connsiteX29" fmla="*/ 320792 w 502574"/>
                <a:gd name="connsiteY29" fmla="*/ 411683 h 427722"/>
                <a:gd name="connsiteX30" fmla="*/ 320792 w 502574"/>
                <a:gd name="connsiteY30" fmla="*/ 177772 h 427722"/>
                <a:gd name="connsiteX31" fmla="*/ 404733 w 502574"/>
                <a:gd name="connsiteY31" fmla="*/ 91586 h 427722"/>
                <a:gd name="connsiteX32" fmla="*/ 486535 w 502574"/>
                <a:gd name="connsiteY32" fmla="*/ 178574 h 427722"/>
                <a:gd name="connsiteX33" fmla="*/ 486535 w 502574"/>
                <a:gd name="connsiteY33" fmla="*/ 291386 h 427722"/>
                <a:gd name="connsiteX34" fmla="*/ 494554 w 502574"/>
                <a:gd name="connsiteY34" fmla="*/ 299406 h 427722"/>
                <a:gd name="connsiteX35" fmla="*/ 502574 w 502574"/>
                <a:gd name="connsiteY35" fmla="*/ 291386 h 427722"/>
                <a:gd name="connsiteX36" fmla="*/ 502574 w 502574"/>
                <a:gd name="connsiteY36" fmla="*/ 175366 h 427722"/>
                <a:gd name="connsiteX37" fmla="*/ 500382 w 502574"/>
                <a:gd name="connsiteY37" fmla="*/ 169913 h 42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2574" h="427722">
                  <a:moveTo>
                    <a:pt x="500382" y="169913"/>
                  </a:moveTo>
                  <a:lnTo>
                    <a:pt x="410667" y="74477"/>
                  </a:lnTo>
                  <a:cubicBezTo>
                    <a:pt x="409165" y="72887"/>
                    <a:pt x="407080" y="71980"/>
                    <a:pt x="404893" y="71964"/>
                  </a:cubicBezTo>
                  <a:cubicBezTo>
                    <a:pt x="402725" y="72041"/>
                    <a:pt x="400656" y="72895"/>
                    <a:pt x="399065" y="74370"/>
                  </a:cubicBezTo>
                  <a:lnTo>
                    <a:pt x="320792" y="155050"/>
                  </a:lnTo>
                  <a:lnTo>
                    <a:pt x="320792" y="8020"/>
                  </a:lnTo>
                  <a:cubicBezTo>
                    <a:pt x="320792" y="3591"/>
                    <a:pt x="317201" y="0"/>
                    <a:pt x="312772" y="0"/>
                  </a:cubicBezTo>
                  <a:lnTo>
                    <a:pt x="130990" y="0"/>
                  </a:lnTo>
                  <a:cubicBezTo>
                    <a:pt x="126561" y="0"/>
                    <a:pt x="122970" y="3591"/>
                    <a:pt x="122970" y="8020"/>
                  </a:cubicBezTo>
                  <a:lnTo>
                    <a:pt x="122970" y="117624"/>
                  </a:lnTo>
                  <a:lnTo>
                    <a:pt x="8020" y="117624"/>
                  </a:lnTo>
                  <a:cubicBezTo>
                    <a:pt x="3591" y="117624"/>
                    <a:pt x="0" y="121215"/>
                    <a:pt x="0" y="125644"/>
                  </a:cubicBezTo>
                  <a:lnTo>
                    <a:pt x="0" y="302079"/>
                  </a:lnTo>
                  <a:cubicBezTo>
                    <a:pt x="0" y="306508"/>
                    <a:pt x="3591" y="310099"/>
                    <a:pt x="8020" y="310099"/>
                  </a:cubicBezTo>
                  <a:cubicBezTo>
                    <a:pt x="12449" y="310099"/>
                    <a:pt x="16040" y="306508"/>
                    <a:pt x="16040" y="302079"/>
                  </a:cubicBezTo>
                  <a:lnTo>
                    <a:pt x="16040" y="133663"/>
                  </a:lnTo>
                  <a:lnTo>
                    <a:pt x="122970" y="133663"/>
                  </a:lnTo>
                  <a:lnTo>
                    <a:pt x="122970" y="243267"/>
                  </a:lnTo>
                  <a:cubicBezTo>
                    <a:pt x="122970" y="247696"/>
                    <a:pt x="126561" y="251287"/>
                    <a:pt x="130990" y="251287"/>
                  </a:cubicBezTo>
                  <a:cubicBezTo>
                    <a:pt x="135419" y="251287"/>
                    <a:pt x="139010" y="247696"/>
                    <a:pt x="139010" y="243267"/>
                  </a:cubicBezTo>
                  <a:lnTo>
                    <a:pt x="139010" y="16040"/>
                  </a:lnTo>
                  <a:lnTo>
                    <a:pt x="304752" y="16040"/>
                  </a:lnTo>
                  <a:lnTo>
                    <a:pt x="304752" y="411683"/>
                  </a:lnTo>
                  <a:lnTo>
                    <a:pt x="88218" y="411683"/>
                  </a:lnTo>
                  <a:cubicBezTo>
                    <a:pt x="83789" y="411683"/>
                    <a:pt x="80198" y="415274"/>
                    <a:pt x="80198" y="419703"/>
                  </a:cubicBezTo>
                  <a:cubicBezTo>
                    <a:pt x="80198" y="424132"/>
                    <a:pt x="83789" y="427723"/>
                    <a:pt x="88218" y="427723"/>
                  </a:cubicBezTo>
                  <a:lnTo>
                    <a:pt x="409010" y="427723"/>
                  </a:lnTo>
                  <a:cubicBezTo>
                    <a:pt x="413439" y="427723"/>
                    <a:pt x="417030" y="424132"/>
                    <a:pt x="417030" y="419703"/>
                  </a:cubicBezTo>
                  <a:cubicBezTo>
                    <a:pt x="417030" y="415274"/>
                    <a:pt x="413439" y="411683"/>
                    <a:pt x="409010" y="411683"/>
                  </a:cubicBezTo>
                  <a:lnTo>
                    <a:pt x="320792" y="411683"/>
                  </a:lnTo>
                  <a:lnTo>
                    <a:pt x="320792" y="177772"/>
                  </a:lnTo>
                  <a:lnTo>
                    <a:pt x="404733" y="91586"/>
                  </a:lnTo>
                  <a:lnTo>
                    <a:pt x="486535" y="178574"/>
                  </a:lnTo>
                  <a:lnTo>
                    <a:pt x="486535" y="291386"/>
                  </a:lnTo>
                  <a:cubicBezTo>
                    <a:pt x="486535" y="295815"/>
                    <a:pt x="490125" y="299406"/>
                    <a:pt x="494554" y="299406"/>
                  </a:cubicBezTo>
                  <a:cubicBezTo>
                    <a:pt x="498984" y="299406"/>
                    <a:pt x="502574" y="295815"/>
                    <a:pt x="502574" y="291386"/>
                  </a:cubicBezTo>
                  <a:lnTo>
                    <a:pt x="502574" y="175366"/>
                  </a:lnTo>
                  <a:cubicBezTo>
                    <a:pt x="502560" y="173337"/>
                    <a:pt x="501777" y="171388"/>
                    <a:pt x="500382" y="169913"/>
                  </a:cubicBezTo>
                  <a:close/>
                </a:path>
              </a:pathLst>
            </a:custGeom>
            <a:grpFill/>
            <a:ln w="5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9" name="Graphic 22">
            <a:extLst>
              <a:ext uri="{FF2B5EF4-FFF2-40B4-BE49-F238E27FC236}">
                <a16:creationId xmlns:a16="http://schemas.microsoft.com/office/drawing/2014/main" id="{7CCDA7A5-EB86-1904-04FB-42CC78142E1E}"/>
              </a:ext>
            </a:extLst>
          </p:cNvPr>
          <p:cNvGrpSpPr/>
          <p:nvPr/>
        </p:nvGrpSpPr>
        <p:grpSpPr>
          <a:xfrm>
            <a:off x="793223" y="3320812"/>
            <a:ext cx="479454" cy="504588"/>
            <a:chOff x="10083193" y="2318702"/>
            <a:chExt cx="488410" cy="514014"/>
          </a:xfrm>
          <a:solidFill>
            <a:srgbClr val="BE1E2D"/>
          </a:solidFill>
        </p:grpSpPr>
        <p:sp>
          <p:nvSpPr>
            <p:cNvPr id="40" name="Freeform: Shape 107">
              <a:extLst>
                <a:ext uri="{FF2B5EF4-FFF2-40B4-BE49-F238E27FC236}">
                  <a16:creationId xmlns:a16="http://schemas.microsoft.com/office/drawing/2014/main" id="{90BA23F1-F7C7-B4B7-AA00-8A9982EB9C14}"/>
                </a:ext>
              </a:extLst>
            </p:cNvPr>
            <p:cNvSpPr/>
            <p:nvPr/>
          </p:nvSpPr>
          <p:spPr>
            <a:xfrm>
              <a:off x="10258608" y="2519346"/>
              <a:ext cx="312995" cy="313370"/>
            </a:xfrm>
            <a:custGeom>
              <a:avLst/>
              <a:gdLst>
                <a:gd name="connsiteX0" fmla="*/ 312302 w 312995"/>
                <a:gd name="connsiteY0" fmla="*/ 42361 h 313370"/>
                <a:gd name="connsiteX1" fmla="*/ 295729 w 312995"/>
                <a:gd name="connsiteY1" fmla="*/ 4826 h 313370"/>
                <a:gd name="connsiteX2" fmla="*/ 291156 w 312995"/>
                <a:gd name="connsiteY2" fmla="*/ 511 h 313370"/>
                <a:gd name="connsiteX3" fmla="*/ 284870 w 312995"/>
                <a:gd name="connsiteY3" fmla="*/ 770 h 313370"/>
                <a:gd name="connsiteX4" fmla="*/ 240882 w 312995"/>
                <a:gd name="connsiteY4" fmla="*/ 21474 h 313370"/>
                <a:gd name="connsiteX5" fmla="*/ 237004 w 312995"/>
                <a:gd name="connsiteY5" fmla="*/ 32252 h 313370"/>
                <a:gd name="connsiteX6" fmla="*/ 247783 w 312995"/>
                <a:gd name="connsiteY6" fmla="*/ 36129 h 313370"/>
                <a:gd name="connsiteX7" fmla="*/ 271068 w 312995"/>
                <a:gd name="connsiteY7" fmla="*/ 25167 h 313370"/>
                <a:gd name="connsiteX8" fmla="*/ 209934 w 312995"/>
                <a:gd name="connsiteY8" fmla="*/ 168942 h 313370"/>
                <a:gd name="connsiteX9" fmla="*/ 175212 w 312995"/>
                <a:gd name="connsiteY9" fmla="*/ 106297 h 313370"/>
                <a:gd name="connsiteX10" fmla="*/ 167803 w 312995"/>
                <a:gd name="connsiteY10" fmla="*/ 102128 h 313370"/>
                <a:gd name="connsiteX11" fmla="*/ 160751 w 312995"/>
                <a:gd name="connsiteY11" fmla="*/ 106875 h 313370"/>
                <a:gd name="connsiteX12" fmla="*/ 108592 w 312995"/>
                <a:gd name="connsiteY12" fmla="*/ 221797 h 313370"/>
                <a:gd name="connsiteX13" fmla="*/ 77267 w 312995"/>
                <a:gd name="connsiteY13" fmla="*/ 170595 h 313370"/>
                <a:gd name="connsiteX14" fmla="*/ 69939 w 312995"/>
                <a:gd name="connsiteY14" fmla="*/ 166734 h 313370"/>
                <a:gd name="connsiteX15" fmla="*/ 63049 w 312995"/>
                <a:gd name="connsiteY15" fmla="*/ 171334 h 313370"/>
                <a:gd name="connsiteX16" fmla="*/ 792 w 312995"/>
                <a:gd name="connsiteY16" fmla="*/ 301777 h 313370"/>
                <a:gd name="connsiteX17" fmla="*/ 4615 w 312995"/>
                <a:gd name="connsiteY17" fmla="*/ 312576 h 313370"/>
                <a:gd name="connsiteX18" fmla="*/ 8098 w 312995"/>
                <a:gd name="connsiteY18" fmla="*/ 313370 h 313370"/>
                <a:gd name="connsiteX19" fmla="*/ 15410 w 312995"/>
                <a:gd name="connsiteY19" fmla="*/ 308759 h 313370"/>
                <a:gd name="connsiteX20" fmla="*/ 71241 w 312995"/>
                <a:gd name="connsiteY20" fmla="*/ 191790 h 313370"/>
                <a:gd name="connsiteX21" fmla="*/ 102750 w 312995"/>
                <a:gd name="connsiteY21" fmla="*/ 243289 h 313370"/>
                <a:gd name="connsiteX22" fmla="*/ 110158 w 312995"/>
                <a:gd name="connsiteY22" fmla="*/ 247145 h 313370"/>
                <a:gd name="connsiteX23" fmla="*/ 117033 w 312995"/>
                <a:gd name="connsiteY23" fmla="*/ 242409 h 313370"/>
                <a:gd name="connsiteX24" fmla="*/ 168851 w 312995"/>
                <a:gd name="connsiteY24" fmla="*/ 128242 h 313370"/>
                <a:gd name="connsiteX25" fmla="*/ 203811 w 312995"/>
                <a:gd name="connsiteY25" fmla="*/ 191320 h 313370"/>
                <a:gd name="connsiteX26" fmla="*/ 211317 w 312995"/>
                <a:gd name="connsiteY26" fmla="*/ 195483 h 313370"/>
                <a:gd name="connsiteX27" fmla="*/ 218347 w 312995"/>
                <a:gd name="connsiteY27" fmla="*/ 190564 h 313370"/>
                <a:gd name="connsiteX28" fmla="*/ 287851 w 312995"/>
                <a:gd name="connsiteY28" fmla="*/ 27101 h 313370"/>
                <a:gd name="connsiteX29" fmla="*/ 297484 w 312995"/>
                <a:gd name="connsiteY29" fmla="*/ 48911 h 313370"/>
                <a:gd name="connsiteX30" fmla="*/ 304899 w 312995"/>
                <a:gd name="connsiteY30" fmla="*/ 53744 h 313370"/>
                <a:gd name="connsiteX31" fmla="*/ 308166 w 312995"/>
                <a:gd name="connsiteY31" fmla="*/ 53053 h 313370"/>
                <a:gd name="connsiteX32" fmla="*/ 312302 w 312995"/>
                <a:gd name="connsiteY32" fmla="*/ 42361 h 31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2995" h="313370">
                  <a:moveTo>
                    <a:pt x="312302" y="42361"/>
                  </a:moveTo>
                  <a:lnTo>
                    <a:pt x="295729" y="4826"/>
                  </a:lnTo>
                  <a:cubicBezTo>
                    <a:pt x="294849" y="2828"/>
                    <a:pt x="293197" y="1272"/>
                    <a:pt x="291156" y="511"/>
                  </a:cubicBezTo>
                  <a:cubicBezTo>
                    <a:pt x="289114" y="-250"/>
                    <a:pt x="286846" y="-159"/>
                    <a:pt x="284870" y="770"/>
                  </a:cubicBezTo>
                  <a:lnTo>
                    <a:pt x="240882" y="21474"/>
                  </a:lnTo>
                  <a:cubicBezTo>
                    <a:pt x="236832" y="23380"/>
                    <a:pt x="235098" y="28202"/>
                    <a:pt x="237004" y="32252"/>
                  </a:cubicBezTo>
                  <a:cubicBezTo>
                    <a:pt x="238905" y="36297"/>
                    <a:pt x="243738" y="38036"/>
                    <a:pt x="247783" y="36129"/>
                  </a:cubicBezTo>
                  <a:lnTo>
                    <a:pt x="271068" y="25167"/>
                  </a:lnTo>
                  <a:lnTo>
                    <a:pt x="209934" y="168942"/>
                  </a:lnTo>
                  <a:lnTo>
                    <a:pt x="175212" y="106297"/>
                  </a:lnTo>
                  <a:cubicBezTo>
                    <a:pt x="173727" y="103618"/>
                    <a:pt x="170827" y="102052"/>
                    <a:pt x="167803" y="102128"/>
                  </a:cubicBezTo>
                  <a:cubicBezTo>
                    <a:pt x="164747" y="102252"/>
                    <a:pt x="162015" y="104088"/>
                    <a:pt x="160751" y="106875"/>
                  </a:cubicBezTo>
                  <a:lnTo>
                    <a:pt x="108592" y="221797"/>
                  </a:lnTo>
                  <a:lnTo>
                    <a:pt x="77267" y="170595"/>
                  </a:lnTo>
                  <a:cubicBezTo>
                    <a:pt x="75712" y="168057"/>
                    <a:pt x="72834" y="166561"/>
                    <a:pt x="69939" y="166734"/>
                  </a:cubicBezTo>
                  <a:cubicBezTo>
                    <a:pt x="66975" y="166890"/>
                    <a:pt x="64329" y="168651"/>
                    <a:pt x="63049" y="171334"/>
                  </a:cubicBezTo>
                  <a:lnTo>
                    <a:pt x="792" y="301777"/>
                  </a:lnTo>
                  <a:cubicBezTo>
                    <a:pt x="-1136" y="305816"/>
                    <a:pt x="576" y="310649"/>
                    <a:pt x="4615" y="312576"/>
                  </a:cubicBezTo>
                  <a:cubicBezTo>
                    <a:pt x="5739" y="313116"/>
                    <a:pt x="6927" y="313370"/>
                    <a:pt x="8098" y="313370"/>
                  </a:cubicBezTo>
                  <a:cubicBezTo>
                    <a:pt x="11122" y="313370"/>
                    <a:pt x="14022" y="311669"/>
                    <a:pt x="15410" y="308759"/>
                  </a:cubicBezTo>
                  <a:lnTo>
                    <a:pt x="71241" y="191790"/>
                  </a:lnTo>
                  <a:lnTo>
                    <a:pt x="102750" y="243289"/>
                  </a:lnTo>
                  <a:cubicBezTo>
                    <a:pt x="104316" y="245849"/>
                    <a:pt x="107215" y="247350"/>
                    <a:pt x="110158" y="247145"/>
                  </a:cubicBezTo>
                  <a:cubicBezTo>
                    <a:pt x="113150" y="246961"/>
                    <a:pt x="115796" y="245136"/>
                    <a:pt x="117033" y="242409"/>
                  </a:cubicBezTo>
                  <a:lnTo>
                    <a:pt x="168851" y="128242"/>
                  </a:lnTo>
                  <a:lnTo>
                    <a:pt x="203811" y="191320"/>
                  </a:lnTo>
                  <a:cubicBezTo>
                    <a:pt x="205306" y="194025"/>
                    <a:pt x="208217" y="195629"/>
                    <a:pt x="211317" y="195483"/>
                  </a:cubicBezTo>
                  <a:cubicBezTo>
                    <a:pt x="214405" y="195321"/>
                    <a:pt x="217138" y="193415"/>
                    <a:pt x="218347" y="190564"/>
                  </a:cubicBezTo>
                  <a:lnTo>
                    <a:pt x="287851" y="27101"/>
                  </a:lnTo>
                  <a:lnTo>
                    <a:pt x="297484" y="48911"/>
                  </a:lnTo>
                  <a:cubicBezTo>
                    <a:pt x="298824" y="51941"/>
                    <a:pt x="301788" y="53744"/>
                    <a:pt x="304899" y="53744"/>
                  </a:cubicBezTo>
                  <a:cubicBezTo>
                    <a:pt x="305989" y="53744"/>
                    <a:pt x="307102" y="53517"/>
                    <a:pt x="308166" y="53053"/>
                  </a:cubicBezTo>
                  <a:cubicBezTo>
                    <a:pt x="312259" y="51233"/>
                    <a:pt x="314111" y="46454"/>
                    <a:pt x="312302" y="42361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Freeform: Shape 108">
              <a:extLst>
                <a:ext uri="{FF2B5EF4-FFF2-40B4-BE49-F238E27FC236}">
                  <a16:creationId xmlns:a16="http://schemas.microsoft.com/office/drawing/2014/main" id="{ECECA47B-B1C5-FE85-C7FB-54F6F9DDC429}"/>
                </a:ext>
              </a:extLst>
            </p:cNvPr>
            <p:cNvSpPr/>
            <p:nvPr/>
          </p:nvSpPr>
          <p:spPr>
            <a:xfrm>
              <a:off x="10155683" y="2318702"/>
              <a:ext cx="199627" cy="199632"/>
            </a:xfrm>
            <a:custGeom>
              <a:avLst/>
              <a:gdLst>
                <a:gd name="connsiteX0" fmla="*/ 99792 w 199627"/>
                <a:gd name="connsiteY0" fmla="*/ 199632 h 199632"/>
                <a:gd name="connsiteX1" fmla="*/ 199627 w 199627"/>
                <a:gd name="connsiteY1" fmla="*/ 99813 h 199632"/>
                <a:gd name="connsiteX2" fmla="*/ 99792 w 199627"/>
                <a:gd name="connsiteY2" fmla="*/ 0 h 199632"/>
                <a:gd name="connsiteX3" fmla="*/ 0 w 199627"/>
                <a:gd name="connsiteY3" fmla="*/ 99813 h 199632"/>
                <a:gd name="connsiteX4" fmla="*/ 99792 w 199627"/>
                <a:gd name="connsiteY4" fmla="*/ 199632 h 199632"/>
                <a:gd name="connsiteX5" fmla="*/ 99792 w 199627"/>
                <a:gd name="connsiteY5" fmla="*/ 16195 h 199632"/>
                <a:gd name="connsiteX6" fmla="*/ 183427 w 199627"/>
                <a:gd name="connsiteY6" fmla="*/ 99808 h 199632"/>
                <a:gd name="connsiteX7" fmla="*/ 99792 w 199627"/>
                <a:gd name="connsiteY7" fmla="*/ 183427 h 199632"/>
                <a:gd name="connsiteX8" fmla="*/ 16200 w 199627"/>
                <a:gd name="connsiteY8" fmla="*/ 99808 h 199632"/>
                <a:gd name="connsiteX9" fmla="*/ 99792 w 199627"/>
                <a:gd name="connsiteY9" fmla="*/ 16195 h 19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627" h="199632">
                  <a:moveTo>
                    <a:pt x="99792" y="199632"/>
                  </a:moveTo>
                  <a:cubicBezTo>
                    <a:pt x="154840" y="199632"/>
                    <a:pt x="199627" y="154856"/>
                    <a:pt x="199627" y="99813"/>
                  </a:cubicBezTo>
                  <a:cubicBezTo>
                    <a:pt x="199627" y="44777"/>
                    <a:pt x="154840" y="0"/>
                    <a:pt x="99792" y="0"/>
                  </a:cubicBezTo>
                  <a:cubicBezTo>
                    <a:pt x="44766" y="0"/>
                    <a:pt x="0" y="44777"/>
                    <a:pt x="0" y="99813"/>
                  </a:cubicBezTo>
                  <a:cubicBezTo>
                    <a:pt x="5" y="154856"/>
                    <a:pt x="44771" y="199632"/>
                    <a:pt x="99792" y="199632"/>
                  </a:cubicBezTo>
                  <a:close/>
                  <a:moveTo>
                    <a:pt x="99792" y="16195"/>
                  </a:moveTo>
                  <a:cubicBezTo>
                    <a:pt x="145908" y="16195"/>
                    <a:pt x="183427" y="53703"/>
                    <a:pt x="183427" y="99808"/>
                  </a:cubicBezTo>
                  <a:cubicBezTo>
                    <a:pt x="183427" y="145919"/>
                    <a:pt x="145908" y="183427"/>
                    <a:pt x="99792" y="183427"/>
                  </a:cubicBezTo>
                  <a:cubicBezTo>
                    <a:pt x="53698" y="183427"/>
                    <a:pt x="16200" y="145913"/>
                    <a:pt x="16200" y="99808"/>
                  </a:cubicBezTo>
                  <a:cubicBezTo>
                    <a:pt x="16205" y="53708"/>
                    <a:pt x="53703" y="16195"/>
                    <a:pt x="99792" y="16195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Freeform: Shape 109">
              <a:extLst>
                <a:ext uri="{FF2B5EF4-FFF2-40B4-BE49-F238E27FC236}">
                  <a16:creationId xmlns:a16="http://schemas.microsoft.com/office/drawing/2014/main" id="{5A9A806A-E1DE-1A88-095E-5E387A345313}"/>
                </a:ext>
              </a:extLst>
            </p:cNvPr>
            <p:cNvSpPr/>
            <p:nvPr/>
          </p:nvSpPr>
          <p:spPr>
            <a:xfrm>
              <a:off x="10083193" y="2543050"/>
              <a:ext cx="304218" cy="188751"/>
            </a:xfrm>
            <a:custGeom>
              <a:avLst/>
              <a:gdLst>
                <a:gd name="connsiteX0" fmla="*/ 177908 w 304218"/>
                <a:gd name="connsiteY0" fmla="*/ 180646 h 188751"/>
                <a:gd name="connsiteX1" fmla="*/ 169808 w 304218"/>
                <a:gd name="connsiteY1" fmla="*/ 172546 h 188751"/>
                <a:gd name="connsiteX2" fmla="*/ 16394 w 304218"/>
                <a:gd name="connsiteY2" fmla="*/ 172546 h 188751"/>
                <a:gd name="connsiteX3" fmla="*/ 180646 w 304218"/>
                <a:gd name="connsiteY3" fmla="*/ 16195 h 188751"/>
                <a:gd name="connsiteX4" fmla="*/ 290698 w 304218"/>
                <a:gd name="connsiteY4" fmla="*/ 58444 h 188751"/>
                <a:gd name="connsiteX5" fmla="*/ 302135 w 304218"/>
                <a:gd name="connsiteY5" fmla="*/ 57850 h 188751"/>
                <a:gd name="connsiteX6" fmla="*/ 301541 w 304218"/>
                <a:gd name="connsiteY6" fmla="*/ 46413 h 188751"/>
                <a:gd name="connsiteX7" fmla="*/ 180646 w 304218"/>
                <a:gd name="connsiteY7" fmla="*/ 0 h 188751"/>
                <a:gd name="connsiteX8" fmla="*/ 0 w 304218"/>
                <a:gd name="connsiteY8" fmla="*/ 180651 h 188751"/>
                <a:gd name="connsiteX9" fmla="*/ 8100 w 304218"/>
                <a:gd name="connsiteY9" fmla="*/ 188751 h 188751"/>
                <a:gd name="connsiteX10" fmla="*/ 169814 w 304218"/>
                <a:gd name="connsiteY10" fmla="*/ 188751 h 188751"/>
                <a:gd name="connsiteX11" fmla="*/ 177908 w 304218"/>
                <a:gd name="connsiteY11" fmla="*/ 180646 h 18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218" h="188751">
                  <a:moveTo>
                    <a:pt x="177908" y="180646"/>
                  </a:moveTo>
                  <a:cubicBezTo>
                    <a:pt x="177908" y="176169"/>
                    <a:pt x="174285" y="172546"/>
                    <a:pt x="169808" y="172546"/>
                  </a:cubicBezTo>
                  <a:lnTo>
                    <a:pt x="16394" y="172546"/>
                  </a:lnTo>
                  <a:cubicBezTo>
                    <a:pt x="20633" y="85617"/>
                    <a:pt x="92686" y="16195"/>
                    <a:pt x="180646" y="16195"/>
                  </a:cubicBezTo>
                  <a:cubicBezTo>
                    <a:pt x="221378" y="16195"/>
                    <a:pt x="260464" y="31196"/>
                    <a:pt x="290698" y="58444"/>
                  </a:cubicBezTo>
                  <a:cubicBezTo>
                    <a:pt x="294019" y="61441"/>
                    <a:pt x="299144" y="61171"/>
                    <a:pt x="302135" y="57850"/>
                  </a:cubicBezTo>
                  <a:cubicBezTo>
                    <a:pt x="305132" y="54529"/>
                    <a:pt x="304862" y="49410"/>
                    <a:pt x="301541" y="46413"/>
                  </a:cubicBezTo>
                  <a:cubicBezTo>
                    <a:pt x="268326" y="16481"/>
                    <a:pt x="225391" y="0"/>
                    <a:pt x="180646" y="0"/>
                  </a:cubicBezTo>
                  <a:cubicBezTo>
                    <a:pt x="81038" y="0"/>
                    <a:pt x="0" y="81038"/>
                    <a:pt x="0" y="180651"/>
                  </a:cubicBezTo>
                  <a:cubicBezTo>
                    <a:pt x="0" y="185128"/>
                    <a:pt x="3623" y="188751"/>
                    <a:pt x="8100" y="188751"/>
                  </a:cubicBezTo>
                  <a:lnTo>
                    <a:pt x="169814" y="188751"/>
                  </a:lnTo>
                  <a:cubicBezTo>
                    <a:pt x="174285" y="188746"/>
                    <a:pt x="177908" y="185122"/>
                    <a:pt x="177908" y="180646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DED847-B97D-1565-4309-0FFD5157CB19}"/>
              </a:ext>
            </a:extLst>
          </p:cNvPr>
          <p:cNvSpPr txBox="1"/>
          <p:nvPr/>
        </p:nvSpPr>
        <p:spPr>
          <a:xfrm>
            <a:off x="1308701" y="4415054"/>
            <a:ext cx="3238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Aft>
                <a:spcPts val="300"/>
              </a:spcAft>
              <a:buClr>
                <a:schemeClr val="accent1"/>
              </a:buClr>
            </a:pPr>
            <a:r>
              <a:rPr lang="ru-RU" sz="1500" dirty="0">
                <a:solidFill>
                  <a:srgbClr val="51626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Ежесезонные дни карьеры, кейс-чемпионаты и форсайты </a:t>
            </a:r>
          </a:p>
        </p:txBody>
      </p:sp>
      <p:sp>
        <p:nvSpPr>
          <p:cNvPr id="6" name="Freeform: Shape 71">
            <a:extLst>
              <a:ext uri="{FF2B5EF4-FFF2-40B4-BE49-F238E27FC236}">
                <a16:creationId xmlns:a16="http://schemas.microsoft.com/office/drawing/2014/main" id="{E303D297-E2A5-9593-9332-A5B0DF09F319}"/>
              </a:ext>
            </a:extLst>
          </p:cNvPr>
          <p:cNvSpPr/>
          <p:nvPr/>
        </p:nvSpPr>
        <p:spPr>
          <a:xfrm>
            <a:off x="887422" y="4422747"/>
            <a:ext cx="274180" cy="446279"/>
          </a:xfrm>
          <a:custGeom>
            <a:avLst/>
            <a:gdLst>
              <a:gd name="connsiteX0" fmla="*/ 290945 w 291578"/>
              <a:gd name="connsiteY0" fmla="*/ 234167 h 474597"/>
              <a:gd name="connsiteX1" fmla="*/ 283493 w 291578"/>
              <a:gd name="connsiteY1" fmla="*/ 229199 h 474597"/>
              <a:gd name="connsiteX2" fmla="*/ 190235 w 291578"/>
              <a:gd name="connsiteY2" fmla="*/ 229199 h 474597"/>
              <a:gd name="connsiteX3" fmla="*/ 244235 w 291578"/>
              <a:gd name="connsiteY3" fmla="*/ 9851 h 474597"/>
              <a:gd name="connsiteX4" fmla="*/ 238077 w 291578"/>
              <a:gd name="connsiteY4" fmla="*/ 192 h 474597"/>
              <a:gd name="connsiteX5" fmla="*/ 230573 w 291578"/>
              <a:gd name="connsiteY5" fmla="*/ 2399 h 474597"/>
              <a:gd name="connsiteX6" fmla="*/ 2369 w 291578"/>
              <a:gd name="connsiteY6" fmla="*/ 231575 h 474597"/>
              <a:gd name="connsiteX7" fmla="*/ 2376 w 291578"/>
              <a:gd name="connsiteY7" fmla="*/ 243030 h 474597"/>
              <a:gd name="connsiteX8" fmla="*/ 8093 w 291578"/>
              <a:gd name="connsiteY8" fmla="*/ 245399 h 474597"/>
              <a:gd name="connsiteX9" fmla="*/ 101351 w 291578"/>
              <a:gd name="connsiteY9" fmla="*/ 245399 h 474597"/>
              <a:gd name="connsiteX10" fmla="*/ 47351 w 291578"/>
              <a:gd name="connsiteY10" fmla="*/ 464747 h 474597"/>
              <a:gd name="connsiteX11" fmla="*/ 53509 w 291578"/>
              <a:gd name="connsiteY11" fmla="*/ 474406 h 474597"/>
              <a:gd name="connsiteX12" fmla="*/ 61013 w 291578"/>
              <a:gd name="connsiteY12" fmla="*/ 472199 h 474597"/>
              <a:gd name="connsiteX13" fmla="*/ 289217 w 291578"/>
              <a:gd name="connsiteY13" fmla="*/ 243023 h 474597"/>
              <a:gd name="connsiteX14" fmla="*/ 290945 w 291578"/>
              <a:gd name="connsiteY14" fmla="*/ 234167 h 474597"/>
              <a:gd name="connsiteX15" fmla="*/ 70193 w 291578"/>
              <a:gd name="connsiteY15" fmla="*/ 440285 h 474597"/>
              <a:gd name="connsiteX16" fmla="*/ 119657 w 291578"/>
              <a:gd name="connsiteY16" fmla="*/ 239243 h 474597"/>
              <a:gd name="connsiteX17" fmla="*/ 113738 w 291578"/>
              <a:gd name="connsiteY17" fmla="*/ 229435 h 474597"/>
              <a:gd name="connsiteX18" fmla="*/ 111719 w 291578"/>
              <a:gd name="connsiteY18" fmla="*/ 229199 h 474597"/>
              <a:gd name="connsiteX19" fmla="*/ 27587 w 291578"/>
              <a:gd name="connsiteY19" fmla="*/ 229199 h 474597"/>
              <a:gd name="connsiteX20" fmla="*/ 221393 w 291578"/>
              <a:gd name="connsiteY20" fmla="*/ 34313 h 474597"/>
              <a:gd name="connsiteX21" fmla="*/ 172037 w 291578"/>
              <a:gd name="connsiteY21" fmla="*/ 235355 h 474597"/>
              <a:gd name="connsiteX22" fmla="*/ 177956 w 291578"/>
              <a:gd name="connsiteY22" fmla="*/ 245162 h 474597"/>
              <a:gd name="connsiteX23" fmla="*/ 179867 w 291578"/>
              <a:gd name="connsiteY23" fmla="*/ 245399 h 474597"/>
              <a:gd name="connsiteX24" fmla="*/ 263999 w 291578"/>
              <a:gd name="connsiteY24" fmla="*/ 245399 h 47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1578" h="474597">
                <a:moveTo>
                  <a:pt x="290945" y="234167"/>
                </a:moveTo>
                <a:cubicBezTo>
                  <a:pt x="289685" y="231163"/>
                  <a:pt x="286750" y="229206"/>
                  <a:pt x="283493" y="229199"/>
                </a:cubicBezTo>
                <a:lnTo>
                  <a:pt x="190235" y="229199"/>
                </a:lnTo>
                <a:lnTo>
                  <a:pt x="244235" y="9851"/>
                </a:lnTo>
                <a:cubicBezTo>
                  <a:pt x="245201" y="5483"/>
                  <a:pt x="242444" y="1158"/>
                  <a:pt x="238077" y="192"/>
                </a:cubicBezTo>
                <a:cubicBezTo>
                  <a:pt x="235362" y="-409"/>
                  <a:pt x="232530" y="424"/>
                  <a:pt x="230573" y="2399"/>
                </a:cubicBezTo>
                <a:lnTo>
                  <a:pt x="2369" y="231575"/>
                </a:lnTo>
                <a:cubicBezTo>
                  <a:pt x="-792" y="234739"/>
                  <a:pt x="-789" y="239868"/>
                  <a:pt x="2376" y="243030"/>
                </a:cubicBezTo>
                <a:cubicBezTo>
                  <a:pt x="3893" y="244545"/>
                  <a:pt x="5949" y="245396"/>
                  <a:pt x="8093" y="245399"/>
                </a:cubicBezTo>
                <a:lnTo>
                  <a:pt x="101351" y="245399"/>
                </a:lnTo>
                <a:lnTo>
                  <a:pt x="47351" y="464747"/>
                </a:lnTo>
                <a:cubicBezTo>
                  <a:pt x="46384" y="469115"/>
                  <a:pt x="49141" y="473439"/>
                  <a:pt x="53509" y="474406"/>
                </a:cubicBezTo>
                <a:cubicBezTo>
                  <a:pt x="56224" y="475007"/>
                  <a:pt x="59056" y="474173"/>
                  <a:pt x="61013" y="472199"/>
                </a:cubicBezTo>
                <a:lnTo>
                  <a:pt x="289217" y="243023"/>
                </a:lnTo>
                <a:cubicBezTo>
                  <a:pt x="291536" y="240695"/>
                  <a:pt x="292219" y="237196"/>
                  <a:pt x="290945" y="234167"/>
                </a:cubicBezTo>
                <a:close/>
                <a:moveTo>
                  <a:pt x="70193" y="440285"/>
                </a:moveTo>
                <a:lnTo>
                  <a:pt x="119657" y="239243"/>
                </a:lnTo>
                <a:cubicBezTo>
                  <a:pt x="120731" y="234900"/>
                  <a:pt x="118081" y="230509"/>
                  <a:pt x="113738" y="229435"/>
                </a:cubicBezTo>
                <a:cubicBezTo>
                  <a:pt x="113077" y="229271"/>
                  <a:pt x="112399" y="229192"/>
                  <a:pt x="111719" y="229199"/>
                </a:cubicBezTo>
                <a:lnTo>
                  <a:pt x="27587" y="229199"/>
                </a:lnTo>
                <a:lnTo>
                  <a:pt x="221393" y="34313"/>
                </a:lnTo>
                <a:lnTo>
                  <a:pt x="172037" y="235355"/>
                </a:lnTo>
                <a:cubicBezTo>
                  <a:pt x="170963" y="239697"/>
                  <a:pt x="173613" y="244088"/>
                  <a:pt x="177956" y="245162"/>
                </a:cubicBezTo>
                <a:cubicBezTo>
                  <a:pt x="178581" y="245316"/>
                  <a:pt x="179223" y="245396"/>
                  <a:pt x="179867" y="245399"/>
                </a:cubicBezTo>
                <a:lnTo>
                  <a:pt x="263999" y="245399"/>
                </a:lnTo>
                <a:close/>
              </a:path>
            </a:pathLst>
          </a:custGeom>
          <a:solidFill>
            <a:srgbClr val="BE1E2C"/>
          </a:solidFill>
          <a:ln w="533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7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D79F9-4B45-4A8D-BF73-9085CF8D2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0" name="Slide Number Placeholder 2">
            <a:extLst>
              <a:ext uri="{FF2B5EF4-FFF2-40B4-BE49-F238E27FC236}">
                <a16:creationId xmlns:a16="http://schemas.microsoft.com/office/drawing/2014/main" id="{BEFE79B7-8EC5-47AF-B272-F13ECEE572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76AFB-7876-56EF-BDB2-EF5BC791BC4A}"/>
              </a:ext>
            </a:extLst>
          </p:cNvPr>
          <p:cNvSpPr txBox="1">
            <a:spLocks/>
          </p:cNvSpPr>
          <p:nvPr/>
        </p:nvSpPr>
        <p:spPr>
          <a:xfrm>
            <a:off x="658812" y="290513"/>
            <a:ext cx="9276297" cy="101561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Выпускники Программы работают в ведущих компаниях </a:t>
            </a:r>
            <a:r>
              <a:rPr lang="ru-RU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страны и мира, органах государственного управления</a:t>
            </a:r>
          </a:p>
        </p:txBody>
      </p:sp>
      <p:grpSp>
        <p:nvGrpSpPr>
          <p:cNvPr id="4" name="Group 67">
            <a:extLst>
              <a:ext uri="{FF2B5EF4-FFF2-40B4-BE49-F238E27FC236}">
                <a16:creationId xmlns:a16="http://schemas.microsoft.com/office/drawing/2014/main" id="{6B89A8F0-4CBF-C175-7080-BEDD517BB095}"/>
              </a:ext>
            </a:extLst>
          </p:cNvPr>
          <p:cNvGrpSpPr/>
          <p:nvPr/>
        </p:nvGrpSpPr>
        <p:grpSpPr>
          <a:xfrm>
            <a:off x="4523519" y="2151261"/>
            <a:ext cx="3144962" cy="3144960"/>
            <a:chOff x="4519053" y="1924365"/>
            <a:chExt cx="3144962" cy="3144960"/>
          </a:xfrm>
        </p:grpSpPr>
        <p:sp>
          <p:nvSpPr>
            <p:cNvPr id="5" name="Овал 3">
              <a:extLst>
                <a:ext uri="{FF2B5EF4-FFF2-40B4-BE49-F238E27FC236}">
                  <a16:creationId xmlns:a16="http://schemas.microsoft.com/office/drawing/2014/main" id="{F29D9F9B-CC39-308B-C33B-885F94616C80}"/>
                </a:ext>
              </a:extLst>
            </p:cNvPr>
            <p:cNvSpPr/>
            <p:nvPr/>
          </p:nvSpPr>
          <p:spPr>
            <a:xfrm>
              <a:off x="4519053" y="1924365"/>
              <a:ext cx="3144962" cy="3144960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133">
              <a:extLst>
                <a:ext uri="{FF2B5EF4-FFF2-40B4-BE49-F238E27FC236}">
                  <a16:creationId xmlns:a16="http://schemas.microsoft.com/office/drawing/2014/main" id="{A013F611-0B47-160F-F3AE-7AE3603502C1}"/>
                </a:ext>
              </a:extLst>
            </p:cNvPr>
            <p:cNvGrpSpPr/>
            <p:nvPr/>
          </p:nvGrpSpPr>
          <p:grpSpPr>
            <a:xfrm>
              <a:off x="4883108" y="2288418"/>
              <a:ext cx="2416852" cy="2416854"/>
              <a:chOff x="4883108" y="2288418"/>
              <a:chExt cx="2416852" cy="2416854"/>
            </a:xfrm>
          </p:grpSpPr>
          <p:sp>
            <p:nvSpPr>
              <p:cNvPr id="10" name="Овал 36">
                <a:extLst>
                  <a:ext uri="{FF2B5EF4-FFF2-40B4-BE49-F238E27FC236}">
                    <a16:creationId xmlns:a16="http://schemas.microsoft.com/office/drawing/2014/main" id="{503CC5FF-36C1-32B4-5700-2C986815B0EB}"/>
                  </a:ext>
                </a:extLst>
              </p:cNvPr>
              <p:cNvSpPr/>
              <p:nvPr/>
            </p:nvSpPr>
            <p:spPr>
              <a:xfrm flipH="1">
                <a:off x="4883108" y="2288418"/>
                <a:ext cx="2416852" cy="241685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1442" rIns="72000" bIns="71442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endParaRPr lang="ru-RU" sz="900">
                  <a:solidFill>
                    <a:srgbClr val="BE1E2D"/>
                  </a:solidFill>
                  <a:cs typeface="Arial" pitchFamily="34" charset="0"/>
                </a:endParaRPr>
              </a:p>
            </p:txBody>
          </p:sp>
          <p:sp>
            <p:nvSpPr>
              <p:cNvPr id="12" name="Овал 31">
                <a:extLst>
                  <a:ext uri="{FF2B5EF4-FFF2-40B4-BE49-F238E27FC236}">
                    <a16:creationId xmlns:a16="http://schemas.microsoft.com/office/drawing/2014/main" id="{F4823BF2-8613-0F24-F664-76BE81DB5ABB}"/>
                  </a:ext>
                </a:extLst>
              </p:cNvPr>
              <p:cNvSpPr/>
              <p:nvPr/>
            </p:nvSpPr>
            <p:spPr>
              <a:xfrm flipH="1">
                <a:off x="5115215" y="2528900"/>
                <a:ext cx="1969689" cy="1969690"/>
              </a:xfrm>
              <a:prstGeom prst="ellipse">
                <a:avLst/>
              </a:prstGeom>
              <a:solidFill>
                <a:srgbClr val="C31632"/>
              </a:solidFill>
              <a:ln w="381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lIns="0" tIns="0" rIns="0" bIns="0" rtlCol="0" anchor="ctr"/>
              <a:lstStyle/>
              <a:p>
                <a:pPr algn="ctr" defTabSz="514363"/>
                <a:endParaRPr lang="ru-RU" sz="1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Рисунок 82">
            <a:extLst>
              <a:ext uri="{FF2B5EF4-FFF2-40B4-BE49-F238E27FC236}">
                <a16:creationId xmlns:a16="http://schemas.microsoft.com/office/drawing/2014/main" id="{FB2615A9-14DE-7399-48D6-0BD6187F7B17}"/>
              </a:ext>
            </a:extLst>
          </p:cNvPr>
          <p:cNvGrpSpPr/>
          <p:nvPr/>
        </p:nvGrpSpPr>
        <p:grpSpPr>
          <a:xfrm>
            <a:off x="5667379" y="3197982"/>
            <a:ext cx="857243" cy="1051518"/>
            <a:chOff x="5089796" y="2519907"/>
            <a:chExt cx="1968009" cy="2414016"/>
          </a:xfrm>
          <a:solidFill>
            <a:srgbClr val="FFFFFF"/>
          </a:solidFill>
        </p:grpSpPr>
        <p:sp>
          <p:nvSpPr>
            <p:cNvPr id="15" name="Полилиния: фигура 13">
              <a:extLst>
                <a:ext uri="{FF2B5EF4-FFF2-40B4-BE49-F238E27FC236}">
                  <a16:creationId xmlns:a16="http://schemas.microsoft.com/office/drawing/2014/main" id="{AD606267-179F-AC22-1865-592F15FF330E}"/>
                </a:ext>
              </a:extLst>
            </p:cNvPr>
            <p:cNvSpPr/>
            <p:nvPr/>
          </p:nvSpPr>
          <p:spPr>
            <a:xfrm>
              <a:off x="5321227" y="4508218"/>
              <a:ext cx="16892" cy="16893"/>
            </a:xfrm>
            <a:custGeom>
              <a:avLst/>
              <a:gdLst>
                <a:gd name="connsiteX0" fmla="*/ 0 w 16892"/>
                <a:gd name="connsiteY0" fmla="*/ 0 h 16893"/>
                <a:gd name="connsiteX1" fmla="*/ 0 w 16892"/>
                <a:gd name="connsiteY1" fmla="*/ 0 h 16893"/>
                <a:gd name="connsiteX2" fmla="*/ 0 w 16892"/>
                <a:gd name="connsiteY2" fmla="*/ 0 h 1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92" h="1689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4">
              <a:extLst>
                <a:ext uri="{FF2B5EF4-FFF2-40B4-BE49-F238E27FC236}">
                  <a16:creationId xmlns:a16="http://schemas.microsoft.com/office/drawing/2014/main" id="{B5DA11E9-FC31-A01E-3B93-505F29C03B71}"/>
                </a:ext>
              </a:extLst>
            </p:cNvPr>
            <p:cNvSpPr/>
            <p:nvPr/>
          </p:nvSpPr>
          <p:spPr>
            <a:xfrm>
              <a:off x="5667529" y="3247641"/>
              <a:ext cx="750" cy="1545"/>
            </a:xfrm>
            <a:custGeom>
              <a:avLst/>
              <a:gdLst>
                <a:gd name="connsiteX0" fmla="*/ 0 w 750"/>
                <a:gd name="connsiteY0" fmla="*/ 355 h 1545"/>
                <a:gd name="connsiteX1" fmla="*/ 0 w 750"/>
                <a:gd name="connsiteY1" fmla="*/ 355 h 1545"/>
                <a:gd name="connsiteX2" fmla="*/ 0 w 750"/>
                <a:gd name="connsiteY2" fmla="*/ 355 h 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0" h="1545">
                  <a:moveTo>
                    <a:pt x="0" y="355"/>
                  </a:moveTo>
                  <a:cubicBezTo>
                    <a:pt x="0" y="3734"/>
                    <a:pt x="1689" y="-1334"/>
                    <a:pt x="0" y="355"/>
                  </a:cubicBezTo>
                  <a:lnTo>
                    <a:pt x="0" y="355"/>
                  </a:ln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5">
              <a:extLst>
                <a:ext uri="{FF2B5EF4-FFF2-40B4-BE49-F238E27FC236}">
                  <a16:creationId xmlns:a16="http://schemas.microsoft.com/office/drawing/2014/main" id="{42773A8A-6BC4-82AB-7B16-E9F850A47870}"/>
                </a:ext>
              </a:extLst>
            </p:cNvPr>
            <p:cNvSpPr/>
            <p:nvPr/>
          </p:nvSpPr>
          <p:spPr>
            <a:xfrm>
              <a:off x="5632517" y="3830807"/>
              <a:ext cx="168002" cy="305764"/>
            </a:xfrm>
            <a:custGeom>
              <a:avLst/>
              <a:gdLst>
                <a:gd name="connsiteX0" fmla="*/ 62040 w 168002"/>
                <a:gd name="connsiteY0" fmla="*/ 109805 h 305764"/>
                <a:gd name="connsiteX1" fmla="*/ 53594 w 168002"/>
                <a:gd name="connsiteY1" fmla="*/ 130077 h 305764"/>
                <a:gd name="connsiteX2" fmla="*/ 67108 w 168002"/>
                <a:gd name="connsiteY2" fmla="*/ 145280 h 305764"/>
                <a:gd name="connsiteX3" fmla="*/ 60351 w 168002"/>
                <a:gd name="connsiteY3" fmla="*/ 256774 h 305764"/>
                <a:gd name="connsiteX4" fmla="*/ 85690 w 168002"/>
                <a:gd name="connsiteY4" fmla="*/ 305764 h 305764"/>
                <a:gd name="connsiteX5" fmla="*/ 92447 w 168002"/>
                <a:gd name="connsiteY5" fmla="*/ 304075 h 305764"/>
                <a:gd name="connsiteX6" fmla="*/ 107651 w 168002"/>
                <a:gd name="connsiteY6" fmla="*/ 256774 h 305764"/>
                <a:gd name="connsiteX7" fmla="*/ 99205 w 168002"/>
                <a:gd name="connsiteY7" fmla="*/ 146970 h 305764"/>
                <a:gd name="connsiteX8" fmla="*/ 114408 w 168002"/>
                <a:gd name="connsiteY8" fmla="*/ 131766 h 305764"/>
                <a:gd name="connsiteX9" fmla="*/ 104272 w 168002"/>
                <a:gd name="connsiteY9" fmla="*/ 111494 h 305764"/>
                <a:gd name="connsiteX10" fmla="*/ 111030 w 168002"/>
                <a:gd name="connsiteY10" fmla="*/ 111494 h 305764"/>
                <a:gd name="connsiteX11" fmla="*/ 129612 w 168002"/>
                <a:gd name="connsiteY11" fmla="*/ 109805 h 305764"/>
                <a:gd name="connsiteX12" fmla="*/ 154951 w 168002"/>
                <a:gd name="connsiteY12" fmla="*/ 92912 h 305764"/>
                <a:gd name="connsiteX13" fmla="*/ 163397 w 168002"/>
                <a:gd name="connsiteY13" fmla="*/ 21961 h 305764"/>
                <a:gd name="connsiteX14" fmla="*/ 161708 w 168002"/>
                <a:gd name="connsiteY14" fmla="*/ 16893 h 305764"/>
                <a:gd name="connsiteX15" fmla="*/ 161708 w 168002"/>
                <a:gd name="connsiteY15" fmla="*/ 15204 h 305764"/>
                <a:gd name="connsiteX16" fmla="*/ 154951 w 168002"/>
                <a:gd name="connsiteY16" fmla="*/ 20272 h 305764"/>
                <a:gd name="connsiteX17" fmla="*/ 131301 w 168002"/>
                <a:gd name="connsiteY17" fmla="*/ 38854 h 305764"/>
                <a:gd name="connsiteX18" fmla="*/ 126233 w 168002"/>
                <a:gd name="connsiteY18" fmla="*/ 42233 h 305764"/>
                <a:gd name="connsiteX19" fmla="*/ 121165 w 168002"/>
                <a:gd name="connsiteY19" fmla="*/ 23650 h 305764"/>
                <a:gd name="connsiteX20" fmla="*/ 109340 w 168002"/>
                <a:gd name="connsiteY20" fmla="*/ 18582 h 305764"/>
                <a:gd name="connsiteX21" fmla="*/ 107651 w 168002"/>
                <a:gd name="connsiteY21" fmla="*/ 18582 h 305764"/>
                <a:gd name="connsiteX22" fmla="*/ 105962 w 168002"/>
                <a:gd name="connsiteY22" fmla="*/ 18582 h 305764"/>
                <a:gd name="connsiteX23" fmla="*/ 100894 w 168002"/>
                <a:gd name="connsiteY23" fmla="*/ 20272 h 305764"/>
                <a:gd name="connsiteX24" fmla="*/ 102583 w 168002"/>
                <a:gd name="connsiteY24" fmla="*/ 15204 h 305764"/>
                <a:gd name="connsiteX25" fmla="*/ 87380 w 168002"/>
                <a:gd name="connsiteY25" fmla="*/ 0 h 305764"/>
                <a:gd name="connsiteX26" fmla="*/ 85690 w 168002"/>
                <a:gd name="connsiteY26" fmla="*/ 0 h 305764"/>
                <a:gd name="connsiteX27" fmla="*/ 68798 w 168002"/>
                <a:gd name="connsiteY27" fmla="*/ 16893 h 305764"/>
                <a:gd name="connsiteX28" fmla="*/ 68798 w 168002"/>
                <a:gd name="connsiteY28" fmla="*/ 20272 h 305764"/>
                <a:gd name="connsiteX29" fmla="*/ 68798 w 168002"/>
                <a:gd name="connsiteY29" fmla="*/ 21961 h 305764"/>
                <a:gd name="connsiteX30" fmla="*/ 62040 w 168002"/>
                <a:gd name="connsiteY30" fmla="*/ 20272 h 305764"/>
                <a:gd name="connsiteX31" fmla="*/ 60351 w 168002"/>
                <a:gd name="connsiteY31" fmla="*/ 20272 h 305764"/>
                <a:gd name="connsiteX32" fmla="*/ 48526 w 168002"/>
                <a:gd name="connsiteY32" fmla="*/ 25340 h 305764"/>
                <a:gd name="connsiteX33" fmla="*/ 43458 w 168002"/>
                <a:gd name="connsiteY33" fmla="*/ 38854 h 305764"/>
                <a:gd name="connsiteX34" fmla="*/ 43458 w 168002"/>
                <a:gd name="connsiteY34" fmla="*/ 43922 h 305764"/>
                <a:gd name="connsiteX35" fmla="*/ 14741 w 168002"/>
                <a:gd name="connsiteY35" fmla="*/ 20272 h 305764"/>
                <a:gd name="connsiteX36" fmla="*/ 11362 w 168002"/>
                <a:gd name="connsiteY36" fmla="*/ 18582 h 305764"/>
                <a:gd name="connsiteX37" fmla="*/ 6294 w 168002"/>
                <a:gd name="connsiteY37" fmla="*/ 15204 h 305764"/>
                <a:gd name="connsiteX38" fmla="*/ 4605 w 168002"/>
                <a:gd name="connsiteY38" fmla="*/ 23650 h 305764"/>
                <a:gd name="connsiteX39" fmla="*/ 13051 w 168002"/>
                <a:gd name="connsiteY39" fmla="*/ 94601 h 305764"/>
                <a:gd name="connsiteX40" fmla="*/ 62040 w 168002"/>
                <a:gd name="connsiteY40" fmla="*/ 109805 h 3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8002" h="305764">
                  <a:moveTo>
                    <a:pt x="62040" y="109805"/>
                  </a:moveTo>
                  <a:cubicBezTo>
                    <a:pt x="56973" y="114873"/>
                    <a:pt x="53594" y="126698"/>
                    <a:pt x="53594" y="130077"/>
                  </a:cubicBezTo>
                  <a:cubicBezTo>
                    <a:pt x="53594" y="135144"/>
                    <a:pt x="56973" y="141902"/>
                    <a:pt x="67108" y="145280"/>
                  </a:cubicBezTo>
                  <a:cubicBezTo>
                    <a:pt x="63730" y="180756"/>
                    <a:pt x="60351" y="231435"/>
                    <a:pt x="60351" y="256774"/>
                  </a:cubicBezTo>
                  <a:cubicBezTo>
                    <a:pt x="60351" y="288871"/>
                    <a:pt x="68798" y="305764"/>
                    <a:pt x="85690" y="305764"/>
                  </a:cubicBezTo>
                  <a:cubicBezTo>
                    <a:pt x="89069" y="305764"/>
                    <a:pt x="90758" y="304075"/>
                    <a:pt x="92447" y="304075"/>
                  </a:cubicBezTo>
                  <a:cubicBezTo>
                    <a:pt x="100894" y="299007"/>
                    <a:pt x="107651" y="283803"/>
                    <a:pt x="107651" y="256774"/>
                  </a:cubicBezTo>
                  <a:cubicBezTo>
                    <a:pt x="107651" y="233124"/>
                    <a:pt x="102583" y="184134"/>
                    <a:pt x="99205" y="146970"/>
                  </a:cubicBezTo>
                  <a:cubicBezTo>
                    <a:pt x="111030" y="143591"/>
                    <a:pt x="114408" y="136834"/>
                    <a:pt x="114408" y="131766"/>
                  </a:cubicBezTo>
                  <a:cubicBezTo>
                    <a:pt x="114408" y="123319"/>
                    <a:pt x="104272" y="111494"/>
                    <a:pt x="104272" y="111494"/>
                  </a:cubicBezTo>
                  <a:cubicBezTo>
                    <a:pt x="105962" y="111494"/>
                    <a:pt x="107651" y="111494"/>
                    <a:pt x="111030" y="111494"/>
                  </a:cubicBezTo>
                  <a:cubicBezTo>
                    <a:pt x="117787" y="111494"/>
                    <a:pt x="124544" y="111494"/>
                    <a:pt x="129612" y="109805"/>
                  </a:cubicBezTo>
                  <a:cubicBezTo>
                    <a:pt x="144815" y="106426"/>
                    <a:pt x="151572" y="94601"/>
                    <a:pt x="154951" y="92912"/>
                  </a:cubicBezTo>
                  <a:cubicBezTo>
                    <a:pt x="168465" y="81087"/>
                    <a:pt x="171844" y="59126"/>
                    <a:pt x="163397" y="21961"/>
                  </a:cubicBezTo>
                  <a:lnTo>
                    <a:pt x="161708" y="16893"/>
                  </a:lnTo>
                  <a:lnTo>
                    <a:pt x="161708" y="15204"/>
                  </a:lnTo>
                  <a:lnTo>
                    <a:pt x="154951" y="20272"/>
                  </a:lnTo>
                  <a:cubicBezTo>
                    <a:pt x="146504" y="27029"/>
                    <a:pt x="138058" y="33786"/>
                    <a:pt x="131301" y="38854"/>
                  </a:cubicBezTo>
                  <a:cubicBezTo>
                    <a:pt x="129612" y="40543"/>
                    <a:pt x="127922" y="42233"/>
                    <a:pt x="126233" y="42233"/>
                  </a:cubicBezTo>
                  <a:cubicBezTo>
                    <a:pt x="126233" y="37165"/>
                    <a:pt x="126233" y="28718"/>
                    <a:pt x="121165" y="23650"/>
                  </a:cubicBezTo>
                  <a:cubicBezTo>
                    <a:pt x="117787" y="20272"/>
                    <a:pt x="114408" y="18582"/>
                    <a:pt x="109340" y="18582"/>
                  </a:cubicBezTo>
                  <a:cubicBezTo>
                    <a:pt x="109340" y="18582"/>
                    <a:pt x="109340" y="18582"/>
                    <a:pt x="107651" y="18582"/>
                  </a:cubicBezTo>
                  <a:cubicBezTo>
                    <a:pt x="107651" y="18582"/>
                    <a:pt x="105962" y="18582"/>
                    <a:pt x="105962" y="18582"/>
                  </a:cubicBezTo>
                  <a:cubicBezTo>
                    <a:pt x="104272" y="18582"/>
                    <a:pt x="102583" y="18582"/>
                    <a:pt x="100894" y="20272"/>
                  </a:cubicBezTo>
                  <a:cubicBezTo>
                    <a:pt x="100894" y="18582"/>
                    <a:pt x="102583" y="16893"/>
                    <a:pt x="102583" y="15204"/>
                  </a:cubicBezTo>
                  <a:cubicBezTo>
                    <a:pt x="102583" y="6757"/>
                    <a:pt x="95826" y="0"/>
                    <a:pt x="87380" y="0"/>
                  </a:cubicBezTo>
                  <a:cubicBezTo>
                    <a:pt x="87380" y="0"/>
                    <a:pt x="87380" y="0"/>
                    <a:pt x="85690" y="0"/>
                  </a:cubicBezTo>
                  <a:cubicBezTo>
                    <a:pt x="75555" y="0"/>
                    <a:pt x="68798" y="6757"/>
                    <a:pt x="68798" y="16893"/>
                  </a:cubicBezTo>
                  <a:cubicBezTo>
                    <a:pt x="68798" y="18582"/>
                    <a:pt x="68798" y="18582"/>
                    <a:pt x="68798" y="20272"/>
                  </a:cubicBezTo>
                  <a:cubicBezTo>
                    <a:pt x="68798" y="20272"/>
                    <a:pt x="68798" y="21961"/>
                    <a:pt x="68798" y="21961"/>
                  </a:cubicBezTo>
                  <a:cubicBezTo>
                    <a:pt x="67108" y="21961"/>
                    <a:pt x="65419" y="20272"/>
                    <a:pt x="62040" y="20272"/>
                  </a:cubicBezTo>
                  <a:cubicBezTo>
                    <a:pt x="62040" y="20272"/>
                    <a:pt x="62040" y="20272"/>
                    <a:pt x="60351" y="20272"/>
                  </a:cubicBezTo>
                  <a:cubicBezTo>
                    <a:pt x="55283" y="20272"/>
                    <a:pt x="51905" y="21961"/>
                    <a:pt x="48526" y="25340"/>
                  </a:cubicBezTo>
                  <a:cubicBezTo>
                    <a:pt x="45148" y="28718"/>
                    <a:pt x="43458" y="33786"/>
                    <a:pt x="43458" y="38854"/>
                  </a:cubicBezTo>
                  <a:cubicBezTo>
                    <a:pt x="43458" y="40543"/>
                    <a:pt x="43458" y="42233"/>
                    <a:pt x="43458" y="43922"/>
                  </a:cubicBezTo>
                  <a:cubicBezTo>
                    <a:pt x="35012" y="35475"/>
                    <a:pt x="24876" y="28718"/>
                    <a:pt x="14741" y="20272"/>
                  </a:cubicBezTo>
                  <a:lnTo>
                    <a:pt x="11362" y="18582"/>
                  </a:lnTo>
                  <a:lnTo>
                    <a:pt x="6294" y="15204"/>
                  </a:lnTo>
                  <a:lnTo>
                    <a:pt x="4605" y="23650"/>
                  </a:lnTo>
                  <a:cubicBezTo>
                    <a:pt x="-3841" y="59126"/>
                    <a:pt x="-463" y="82776"/>
                    <a:pt x="13051" y="94601"/>
                  </a:cubicBezTo>
                  <a:cubicBezTo>
                    <a:pt x="29944" y="108116"/>
                    <a:pt x="55283" y="111494"/>
                    <a:pt x="62040" y="109805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6">
              <a:extLst>
                <a:ext uri="{FF2B5EF4-FFF2-40B4-BE49-F238E27FC236}">
                  <a16:creationId xmlns:a16="http://schemas.microsoft.com/office/drawing/2014/main" id="{E1027C41-D4BD-D998-BDF6-BC84BBAFF144}"/>
                </a:ext>
              </a:extLst>
            </p:cNvPr>
            <p:cNvSpPr/>
            <p:nvPr/>
          </p:nvSpPr>
          <p:spPr>
            <a:xfrm>
              <a:off x="5679354" y="4302123"/>
              <a:ext cx="74328" cy="219609"/>
            </a:xfrm>
            <a:custGeom>
              <a:avLst/>
              <a:gdLst>
                <a:gd name="connsiteX0" fmla="*/ 57435 w 74328"/>
                <a:gd name="connsiteY0" fmla="*/ 146969 h 219609"/>
                <a:gd name="connsiteX1" fmla="*/ 64193 w 74328"/>
                <a:gd name="connsiteY1" fmla="*/ 121630 h 219609"/>
                <a:gd name="connsiteX2" fmla="*/ 50678 w 74328"/>
                <a:gd name="connsiteY2" fmla="*/ 11825 h 219609"/>
                <a:gd name="connsiteX3" fmla="*/ 35475 w 74328"/>
                <a:gd name="connsiteY3" fmla="*/ 0 h 219609"/>
                <a:gd name="connsiteX4" fmla="*/ 30407 w 74328"/>
                <a:gd name="connsiteY4" fmla="*/ 1689 h 219609"/>
                <a:gd name="connsiteX5" fmla="*/ 20271 w 74328"/>
                <a:gd name="connsiteY5" fmla="*/ 13514 h 219609"/>
                <a:gd name="connsiteX6" fmla="*/ 20271 w 74328"/>
                <a:gd name="connsiteY6" fmla="*/ 18582 h 219609"/>
                <a:gd name="connsiteX7" fmla="*/ 11825 w 74328"/>
                <a:gd name="connsiteY7" fmla="*/ 123319 h 219609"/>
                <a:gd name="connsiteX8" fmla="*/ 16893 w 74328"/>
                <a:gd name="connsiteY8" fmla="*/ 148659 h 219609"/>
                <a:gd name="connsiteX9" fmla="*/ 10136 w 74328"/>
                <a:gd name="connsiteY9" fmla="*/ 153727 h 219609"/>
                <a:gd name="connsiteX10" fmla="*/ 10136 w 74328"/>
                <a:gd name="connsiteY10" fmla="*/ 207785 h 219609"/>
                <a:gd name="connsiteX11" fmla="*/ 37164 w 74328"/>
                <a:gd name="connsiteY11" fmla="*/ 219610 h 219609"/>
                <a:gd name="connsiteX12" fmla="*/ 37164 w 74328"/>
                <a:gd name="connsiteY12" fmla="*/ 219610 h 219609"/>
                <a:gd name="connsiteX13" fmla="*/ 62503 w 74328"/>
                <a:gd name="connsiteY13" fmla="*/ 209474 h 219609"/>
                <a:gd name="connsiteX14" fmla="*/ 64193 w 74328"/>
                <a:gd name="connsiteY14" fmla="*/ 207785 h 219609"/>
                <a:gd name="connsiteX15" fmla="*/ 64193 w 74328"/>
                <a:gd name="connsiteY15" fmla="*/ 153727 h 219609"/>
                <a:gd name="connsiteX16" fmla="*/ 57435 w 74328"/>
                <a:gd name="connsiteY16" fmla="*/ 146969 h 21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8" h="219609">
                  <a:moveTo>
                    <a:pt x="57435" y="146969"/>
                  </a:moveTo>
                  <a:cubicBezTo>
                    <a:pt x="60814" y="140212"/>
                    <a:pt x="64193" y="133455"/>
                    <a:pt x="64193" y="121630"/>
                  </a:cubicBezTo>
                  <a:cubicBezTo>
                    <a:pt x="64193" y="92912"/>
                    <a:pt x="52368" y="20272"/>
                    <a:pt x="50678" y="11825"/>
                  </a:cubicBezTo>
                  <a:cubicBezTo>
                    <a:pt x="48989" y="5068"/>
                    <a:pt x="42232" y="0"/>
                    <a:pt x="35475" y="0"/>
                  </a:cubicBezTo>
                  <a:cubicBezTo>
                    <a:pt x="33786" y="0"/>
                    <a:pt x="32096" y="0"/>
                    <a:pt x="30407" y="1689"/>
                  </a:cubicBezTo>
                  <a:cubicBezTo>
                    <a:pt x="25339" y="3379"/>
                    <a:pt x="21961" y="8447"/>
                    <a:pt x="20271" y="13514"/>
                  </a:cubicBezTo>
                  <a:lnTo>
                    <a:pt x="20271" y="18582"/>
                  </a:lnTo>
                  <a:cubicBezTo>
                    <a:pt x="18582" y="37165"/>
                    <a:pt x="11825" y="96290"/>
                    <a:pt x="11825" y="123319"/>
                  </a:cubicBezTo>
                  <a:cubicBezTo>
                    <a:pt x="11825" y="135144"/>
                    <a:pt x="13514" y="143591"/>
                    <a:pt x="16893" y="148659"/>
                  </a:cubicBezTo>
                  <a:cubicBezTo>
                    <a:pt x="15203" y="150348"/>
                    <a:pt x="11825" y="152037"/>
                    <a:pt x="10136" y="153727"/>
                  </a:cubicBezTo>
                  <a:cubicBezTo>
                    <a:pt x="-3379" y="168930"/>
                    <a:pt x="-3379" y="192581"/>
                    <a:pt x="10136" y="207785"/>
                  </a:cubicBezTo>
                  <a:cubicBezTo>
                    <a:pt x="16893" y="214542"/>
                    <a:pt x="27028" y="219610"/>
                    <a:pt x="37164" y="219610"/>
                  </a:cubicBezTo>
                  <a:lnTo>
                    <a:pt x="37164" y="219610"/>
                  </a:lnTo>
                  <a:cubicBezTo>
                    <a:pt x="47300" y="219610"/>
                    <a:pt x="55746" y="216231"/>
                    <a:pt x="62503" y="209474"/>
                  </a:cubicBezTo>
                  <a:cubicBezTo>
                    <a:pt x="62503" y="209474"/>
                    <a:pt x="64193" y="207785"/>
                    <a:pt x="64193" y="207785"/>
                  </a:cubicBezTo>
                  <a:cubicBezTo>
                    <a:pt x="77707" y="192581"/>
                    <a:pt x="77707" y="168930"/>
                    <a:pt x="64193" y="153727"/>
                  </a:cubicBezTo>
                  <a:cubicBezTo>
                    <a:pt x="62503" y="150348"/>
                    <a:pt x="59125" y="148659"/>
                    <a:pt x="57435" y="146969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7">
              <a:extLst>
                <a:ext uri="{FF2B5EF4-FFF2-40B4-BE49-F238E27FC236}">
                  <a16:creationId xmlns:a16="http://schemas.microsoft.com/office/drawing/2014/main" id="{A7C2E43C-C9A5-1448-2597-BCBFF42C60F6}"/>
                </a:ext>
              </a:extLst>
            </p:cNvPr>
            <p:cNvSpPr/>
            <p:nvPr/>
          </p:nvSpPr>
          <p:spPr>
            <a:xfrm>
              <a:off x="5628973" y="2957436"/>
              <a:ext cx="373301" cy="288871"/>
            </a:xfrm>
            <a:custGeom>
              <a:avLst/>
              <a:gdLst>
                <a:gd name="connsiteX0" fmla="*/ 342626 w 373301"/>
                <a:gd name="connsiteY0" fmla="*/ 141902 h 288871"/>
                <a:gd name="connsiteX1" fmla="*/ 356140 w 373301"/>
                <a:gd name="connsiteY1" fmla="*/ 0 h 288871"/>
                <a:gd name="connsiteX2" fmla="*/ 173698 w 373301"/>
                <a:gd name="connsiteY2" fmla="*/ 86155 h 288871"/>
                <a:gd name="connsiteX3" fmla="*/ 40245 w 373301"/>
                <a:gd name="connsiteY3" fmla="*/ 288871 h 288871"/>
                <a:gd name="connsiteX4" fmla="*/ 342626 w 373301"/>
                <a:gd name="connsiteY4" fmla="*/ 141902 h 28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301" h="288871">
                  <a:moveTo>
                    <a:pt x="342626" y="141902"/>
                  </a:moveTo>
                  <a:cubicBezTo>
                    <a:pt x="396683" y="96290"/>
                    <a:pt x="364587" y="10136"/>
                    <a:pt x="356140" y="0"/>
                  </a:cubicBezTo>
                  <a:cubicBezTo>
                    <a:pt x="327422" y="55747"/>
                    <a:pt x="278433" y="97980"/>
                    <a:pt x="173698" y="86155"/>
                  </a:cubicBezTo>
                  <a:cubicBezTo>
                    <a:pt x="25041" y="69262"/>
                    <a:pt x="-52665" y="172309"/>
                    <a:pt x="40245" y="288871"/>
                  </a:cubicBezTo>
                  <a:cubicBezTo>
                    <a:pt x="87545" y="153727"/>
                    <a:pt x="268298" y="204406"/>
                    <a:pt x="342626" y="141902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8">
              <a:extLst>
                <a:ext uri="{FF2B5EF4-FFF2-40B4-BE49-F238E27FC236}">
                  <a16:creationId xmlns:a16="http://schemas.microsoft.com/office/drawing/2014/main" id="{B17DA1EB-7EE8-0507-8699-AFED3627CA12}"/>
                </a:ext>
              </a:extLst>
            </p:cNvPr>
            <p:cNvSpPr/>
            <p:nvPr/>
          </p:nvSpPr>
          <p:spPr>
            <a:xfrm>
              <a:off x="5817657" y="2749441"/>
              <a:ext cx="327937" cy="258674"/>
            </a:xfrm>
            <a:custGeom>
              <a:avLst/>
              <a:gdLst>
                <a:gd name="connsiteX0" fmla="*/ 22178 w 327937"/>
                <a:gd name="connsiteY0" fmla="*/ 61026 h 258674"/>
                <a:gd name="connsiteX1" fmla="*/ 64410 w 327937"/>
                <a:gd name="connsiteY1" fmla="*/ 245160 h 258674"/>
                <a:gd name="connsiteX2" fmla="*/ 88060 w 327937"/>
                <a:gd name="connsiteY2" fmla="*/ 258675 h 258674"/>
                <a:gd name="connsiteX3" fmla="*/ 88060 w 327937"/>
                <a:gd name="connsiteY3" fmla="*/ 258675 h 258674"/>
                <a:gd name="connsiteX4" fmla="*/ 155631 w 327937"/>
                <a:gd name="connsiteY4" fmla="*/ 186035 h 258674"/>
                <a:gd name="connsiteX5" fmla="*/ 326248 w 327937"/>
                <a:gd name="connsiteY5" fmla="*/ 103259 h 258674"/>
                <a:gd name="connsiteX6" fmla="*/ 327937 w 327937"/>
                <a:gd name="connsiteY6" fmla="*/ 101569 h 258674"/>
                <a:gd name="connsiteX7" fmla="*/ 167456 w 327937"/>
                <a:gd name="connsiteY7" fmla="*/ 10347 h 258674"/>
                <a:gd name="connsiteX8" fmla="*/ 22178 w 327937"/>
                <a:gd name="connsiteY8" fmla="*/ 61026 h 258674"/>
                <a:gd name="connsiteX9" fmla="*/ 152252 w 327937"/>
                <a:gd name="connsiteY9" fmla="*/ 64405 h 258674"/>
                <a:gd name="connsiteX10" fmla="*/ 186038 w 327937"/>
                <a:gd name="connsiteY10" fmla="*/ 47512 h 258674"/>
                <a:gd name="connsiteX11" fmla="*/ 186038 w 327937"/>
                <a:gd name="connsiteY11" fmla="*/ 50890 h 258674"/>
                <a:gd name="connsiteX12" fmla="*/ 186038 w 327937"/>
                <a:gd name="connsiteY12" fmla="*/ 52580 h 258674"/>
                <a:gd name="connsiteX13" fmla="*/ 186038 w 327937"/>
                <a:gd name="connsiteY13" fmla="*/ 66094 h 258674"/>
                <a:gd name="connsiteX14" fmla="*/ 179281 w 327937"/>
                <a:gd name="connsiteY14" fmla="*/ 84676 h 258674"/>
                <a:gd name="connsiteX15" fmla="*/ 148874 w 327937"/>
                <a:gd name="connsiteY15" fmla="*/ 99880 h 258674"/>
                <a:gd name="connsiteX16" fmla="*/ 145495 w 327937"/>
                <a:gd name="connsiteY16" fmla="*/ 99880 h 258674"/>
                <a:gd name="connsiteX17" fmla="*/ 152252 w 327937"/>
                <a:gd name="connsiteY17" fmla="*/ 64405 h 25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7937" h="258674">
                  <a:moveTo>
                    <a:pt x="22178" y="61026"/>
                  </a:moveTo>
                  <a:cubicBezTo>
                    <a:pt x="-20054" y="123530"/>
                    <a:pt x="217" y="207996"/>
                    <a:pt x="64410" y="245160"/>
                  </a:cubicBezTo>
                  <a:lnTo>
                    <a:pt x="88060" y="258675"/>
                  </a:lnTo>
                  <a:lnTo>
                    <a:pt x="88060" y="258675"/>
                  </a:lnTo>
                  <a:cubicBezTo>
                    <a:pt x="116778" y="240092"/>
                    <a:pt x="137049" y="213064"/>
                    <a:pt x="155631" y="186035"/>
                  </a:cubicBezTo>
                  <a:cubicBezTo>
                    <a:pt x="214756" y="182656"/>
                    <a:pt x="282327" y="147181"/>
                    <a:pt x="326248" y="103259"/>
                  </a:cubicBezTo>
                  <a:cubicBezTo>
                    <a:pt x="326248" y="103259"/>
                    <a:pt x="327937" y="101569"/>
                    <a:pt x="327937" y="101569"/>
                  </a:cubicBezTo>
                  <a:cubicBezTo>
                    <a:pt x="263745" y="93123"/>
                    <a:pt x="218134" y="30619"/>
                    <a:pt x="167456" y="10347"/>
                  </a:cubicBezTo>
                  <a:cubicBezTo>
                    <a:pt x="110020" y="-13303"/>
                    <a:pt x="61031" y="3590"/>
                    <a:pt x="22178" y="61026"/>
                  </a:cubicBezTo>
                  <a:close/>
                  <a:moveTo>
                    <a:pt x="152252" y="64405"/>
                  </a:moveTo>
                  <a:cubicBezTo>
                    <a:pt x="164077" y="49201"/>
                    <a:pt x="186038" y="47512"/>
                    <a:pt x="186038" y="47512"/>
                  </a:cubicBezTo>
                  <a:cubicBezTo>
                    <a:pt x="186038" y="47512"/>
                    <a:pt x="186038" y="49201"/>
                    <a:pt x="186038" y="50890"/>
                  </a:cubicBezTo>
                  <a:cubicBezTo>
                    <a:pt x="186038" y="50890"/>
                    <a:pt x="186038" y="52580"/>
                    <a:pt x="186038" y="52580"/>
                  </a:cubicBezTo>
                  <a:cubicBezTo>
                    <a:pt x="186038" y="55958"/>
                    <a:pt x="186038" y="61026"/>
                    <a:pt x="186038" y="66094"/>
                  </a:cubicBezTo>
                  <a:cubicBezTo>
                    <a:pt x="186038" y="72851"/>
                    <a:pt x="182659" y="77919"/>
                    <a:pt x="179281" y="84676"/>
                  </a:cubicBezTo>
                  <a:cubicBezTo>
                    <a:pt x="170835" y="96502"/>
                    <a:pt x="155631" y="99880"/>
                    <a:pt x="148874" y="99880"/>
                  </a:cubicBezTo>
                  <a:cubicBezTo>
                    <a:pt x="147185" y="99880"/>
                    <a:pt x="145495" y="99880"/>
                    <a:pt x="145495" y="99880"/>
                  </a:cubicBezTo>
                  <a:cubicBezTo>
                    <a:pt x="145495" y="99880"/>
                    <a:pt x="142117" y="79608"/>
                    <a:pt x="152252" y="64405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19">
              <a:extLst>
                <a:ext uri="{FF2B5EF4-FFF2-40B4-BE49-F238E27FC236}">
                  <a16:creationId xmlns:a16="http://schemas.microsoft.com/office/drawing/2014/main" id="{8C2C4023-D4B1-4881-EA5D-0FBF34003F94}"/>
                </a:ext>
              </a:extLst>
            </p:cNvPr>
            <p:cNvSpPr/>
            <p:nvPr/>
          </p:nvSpPr>
          <p:spPr>
            <a:xfrm>
              <a:off x="5746244" y="2668565"/>
              <a:ext cx="140891" cy="309142"/>
            </a:xfrm>
            <a:custGeom>
              <a:avLst/>
              <a:gdLst>
                <a:gd name="connsiteX0" fmla="*/ 73320 w 140891"/>
                <a:gd name="connsiteY0" fmla="*/ 309143 h 309142"/>
                <a:gd name="connsiteX1" fmla="*/ 73320 w 140891"/>
                <a:gd name="connsiteY1" fmla="*/ 309143 h 309142"/>
                <a:gd name="connsiteX2" fmla="*/ 140891 w 140891"/>
                <a:gd name="connsiteY2" fmla="*/ 52368 h 309142"/>
                <a:gd name="connsiteX3" fmla="*/ 113863 w 140891"/>
                <a:gd name="connsiteY3" fmla="*/ 5068 h 309142"/>
                <a:gd name="connsiteX4" fmla="*/ 110484 w 140891"/>
                <a:gd name="connsiteY4" fmla="*/ 0 h 309142"/>
                <a:gd name="connsiteX5" fmla="*/ 2370 w 140891"/>
                <a:gd name="connsiteY5" fmla="*/ 136834 h 309142"/>
                <a:gd name="connsiteX6" fmla="*/ 73320 w 140891"/>
                <a:gd name="connsiteY6" fmla="*/ 309143 h 3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891" h="309142">
                  <a:moveTo>
                    <a:pt x="73320" y="309143"/>
                  </a:moveTo>
                  <a:cubicBezTo>
                    <a:pt x="73320" y="309143"/>
                    <a:pt x="73320" y="307453"/>
                    <a:pt x="73320" y="309143"/>
                  </a:cubicBezTo>
                  <a:cubicBezTo>
                    <a:pt x="7438" y="217920"/>
                    <a:pt x="42913" y="101358"/>
                    <a:pt x="140891" y="52368"/>
                  </a:cubicBezTo>
                  <a:lnTo>
                    <a:pt x="113863" y="5068"/>
                  </a:lnTo>
                  <a:lnTo>
                    <a:pt x="110484" y="0"/>
                  </a:lnTo>
                  <a:cubicBezTo>
                    <a:pt x="69941" y="16893"/>
                    <a:pt x="14195" y="69261"/>
                    <a:pt x="2370" y="136834"/>
                  </a:cubicBezTo>
                  <a:cubicBezTo>
                    <a:pt x="-9455" y="207784"/>
                    <a:pt x="24331" y="280425"/>
                    <a:pt x="73320" y="309143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0">
              <a:extLst>
                <a:ext uri="{FF2B5EF4-FFF2-40B4-BE49-F238E27FC236}">
                  <a16:creationId xmlns:a16="http://schemas.microsoft.com/office/drawing/2014/main" id="{78BF0917-F98B-0BF0-9C1E-EF1C1E078A8D}"/>
                </a:ext>
              </a:extLst>
            </p:cNvPr>
            <p:cNvSpPr/>
            <p:nvPr/>
          </p:nvSpPr>
          <p:spPr>
            <a:xfrm>
              <a:off x="5954706" y="2928718"/>
              <a:ext cx="221896" cy="342928"/>
            </a:xfrm>
            <a:custGeom>
              <a:avLst/>
              <a:gdLst>
                <a:gd name="connsiteX0" fmla="*/ 180753 w 221896"/>
                <a:gd name="connsiteY0" fmla="*/ 8447 h 342928"/>
                <a:gd name="connsiteX1" fmla="*/ 160482 w 221896"/>
                <a:gd name="connsiteY1" fmla="*/ 25340 h 342928"/>
                <a:gd name="connsiteX2" fmla="*/ 126696 w 221896"/>
                <a:gd name="connsiteY2" fmla="*/ 28718 h 342928"/>
                <a:gd name="connsiteX3" fmla="*/ 123317 w 221896"/>
                <a:gd name="connsiteY3" fmla="*/ 27029 h 342928"/>
                <a:gd name="connsiteX4" fmla="*/ 128385 w 221896"/>
                <a:gd name="connsiteY4" fmla="*/ 6757 h 342928"/>
                <a:gd name="connsiteX5" fmla="*/ 131764 w 221896"/>
                <a:gd name="connsiteY5" fmla="*/ 0 h 342928"/>
                <a:gd name="connsiteX6" fmla="*/ 62503 w 221896"/>
                <a:gd name="connsiteY6" fmla="*/ 27029 h 342928"/>
                <a:gd name="connsiteX7" fmla="*/ 0 w 221896"/>
                <a:gd name="connsiteY7" fmla="*/ 246638 h 342928"/>
                <a:gd name="connsiteX8" fmla="*/ 99667 w 221896"/>
                <a:gd name="connsiteY8" fmla="*/ 342929 h 342928"/>
                <a:gd name="connsiteX9" fmla="*/ 130074 w 221896"/>
                <a:gd name="connsiteY9" fmla="*/ 146970 h 342928"/>
                <a:gd name="connsiteX10" fmla="*/ 202713 w 221896"/>
                <a:gd name="connsiteY10" fmla="*/ 109805 h 342928"/>
                <a:gd name="connsiteX11" fmla="*/ 206092 w 221896"/>
                <a:gd name="connsiteY11" fmla="*/ 86155 h 342928"/>
                <a:gd name="connsiteX12" fmla="*/ 199335 w 221896"/>
                <a:gd name="connsiteY12" fmla="*/ 67572 h 342928"/>
                <a:gd name="connsiteX13" fmla="*/ 221296 w 221896"/>
                <a:gd name="connsiteY13" fmla="*/ 48990 h 342928"/>
                <a:gd name="connsiteX14" fmla="*/ 197646 w 221896"/>
                <a:gd name="connsiteY14" fmla="*/ 11825 h 342928"/>
                <a:gd name="connsiteX15" fmla="*/ 197646 w 221896"/>
                <a:gd name="connsiteY15" fmla="*/ 11825 h 342928"/>
                <a:gd name="connsiteX16" fmla="*/ 180753 w 221896"/>
                <a:gd name="connsiteY16" fmla="*/ 8447 h 34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896" h="342928">
                  <a:moveTo>
                    <a:pt x="180753" y="8447"/>
                  </a:moveTo>
                  <a:cubicBezTo>
                    <a:pt x="175685" y="15204"/>
                    <a:pt x="168928" y="20272"/>
                    <a:pt x="160482" y="25340"/>
                  </a:cubicBezTo>
                  <a:cubicBezTo>
                    <a:pt x="148657" y="30407"/>
                    <a:pt x="138521" y="30407"/>
                    <a:pt x="126696" y="28718"/>
                  </a:cubicBezTo>
                  <a:cubicBezTo>
                    <a:pt x="125007" y="28718"/>
                    <a:pt x="123317" y="28718"/>
                    <a:pt x="123317" y="27029"/>
                  </a:cubicBezTo>
                  <a:cubicBezTo>
                    <a:pt x="123317" y="18582"/>
                    <a:pt x="126696" y="11825"/>
                    <a:pt x="128385" y="6757"/>
                  </a:cubicBezTo>
                  <a:cubicBezTo>
                    <a:pt x="130074" y="5068"/>
                    <a:pt x="130074" y="1689"/>
                    <a:pt x="131764" y="0"/>
                  </a:cubicBezTo>
                  <a:cubicBezTo>
                    <a:pt x="104735" y="11825"/>
                    <a:pt x="87843" y="18582"/>
                    <a:pt x="62503" y="27029"/>
                  </a:cubicBezTo>
                  <a:cubicBezTo>
                    <a:pt x="96289" y="111494"/>
                    <a:pt x="64193" y="192581"/>
                    <a:pt x="0" y="246638"/>
                  </a:cubicBezTo>
                  <a:cubicBezTo>
                    <a:pt x="42232" y="275357"/>
                    <a:pt x="70950" y="342929"/>
                    <a:pt x="99667" y="342929"/>
                  </a:cubicBezTo>
                  <a:cubicBezTo>
                    <a:pt x="136832" y="226367"/>
                    <a:pt x="130074" y="146970"/>
                    <a:pt x="130074" y="146970"/>
                  </a:cubicBezTo>
                  <a:cubicBezTo>
                    <a:pt x="168928" y="143591"/>
                    <a:pt x="212849" y="157105"/>
                    <a:pt x="202713" y="109805"/>
                  </a:cubicBezTo>
                  <a:cubicBezTo>
                    <a:pt x="201024" y="99669"/>
                    <a:pt x="206092" y="94601"/>
                    <a:pt x="206092" y="86155"/>
                  </a:cubicBezTo>
                  <a:cubicBezTo>
                    <a:pt x="206092" y="81087"/>
                    <a:pt x="201024" y="74329"/>
                    <a:pt x="199335" y="67572"/>
                  </a:cubicBezTo>
                  <a:cubicBezTo>
                    <a:pt x="197646" y="59126"/>
                    <a:pt x="226363" y="57436"/>
                    <a:pt x="221296" y="48990"/>
                  </a:cubicBezTo>
                  <a:cubicBezTo>
                    <a:pt x="216228" y="38854"/>
                    <a:pt x="206092" y="25340"/>
                    <a:pt x="197646" y="11825"/>
                  </a:cubicBezTo>
                  <a:cubicBezTo>
                    <a:pt x="197646" y="11825"/>
                    <a:pt x="197646" y="11825"/>
                    <a:pt x="197646" y="11825"/>
                  </a:cubicBezTo>
                  <a:cubicBezTo>
                    <a:pt x="192578" y="3379"/>
                    <a:pt x="185821" y="3379"/>
                    <a:pt x="180753" y="8447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1">
              <a:extLst>
                <a:ext uri="{FF2B5EF4-FFF2-40B4-BE49-F238E27FC236}">
                  <a16:creationId xmlns:a16="http://schemas.microsoft.com/office/drawing/2014/main" id="{502D3023-BCBF-C4AE-F334-DEE7BCC45A88}"/>
                </a:ext>
              </a:extLst>
            </p:cNvPr>
            <p:cNvSpPr/>
            <p:nvPr/>
          </p:nvSpPr>
          <p:spPr>
            <a:xfrm>
              <a:off x="5718207" y="3147882"/>
              <a:ext cx="520297" cy="578188"/>
            </a:xfrm>
            <a:custGeom>
              <a:avLst/>
              <a:gdLst>
                <a:gd name="connsiteX0" fmla="*/ 520298 w 520297"/>
                <a:gd name="connsiteY0" fmla="*/ 78154 h 578188"/>
                <a:gd name="connsiteX1" fmla="*/ 396981 w 520297"/>
                <a:gd name="connsiteY1" fmla="*/ 446 h 578188"/>
                <a:gd name="connsiteX2" fmla="*/ 344613 w 520297"/>
                <a:gd name="connsiteY2" fmla="*/ 187959 h 578188"/>
                <a:gd name="connsiteX3" fmla="*/ 339545 w 520297"/>
                <a:gd name="connsiteY3" fmla="*/ 186270 h 578188"/>
                <a:gd name="connsiteX4" fmla="*/ 180753 w 520297"/>
                <a:gd name="connsiteY4" fmla="*/ 39300 h 578188"/>
                <a:gd name="connsiteX5" fmla="*/ 0 w 520297"/>
                <a:gd name="connsiteY5" fmla="*/ 83222 h 578188"/>
                <a:gd name="connsiteX6" fmla="*/ 234810 w 520297"/>
                <a:gd name="connsiteY6" fmla="*/ 367025 h 578188"/>
                <a:gd name="connsiteX7" fmla="*/ 278731 w 520297"/>
                <a:gd name="connsiteY7" fmla="*/ 363647 h 578188"/>
                <a:gd name="connsiteX8" fmla="*/ 278731 w 520297"/>
                <a:gd name="connsiteY8" fmla="*/ 365336 h 578188"/>
                <a:gd name="connsiteX9" fmla="*/ 202713 w 520297"/>
                <a:gd name="connsiteY9" fmla="*/ 400812 h 578188"/>
                <a:gd name="connsiteX10" fmla="*/ 175685 w 520297"/>
                <a:gd name="connsiteY10" fmla="*/ 395744 h 578188"/>
                <a:gd name="connsiteX11" fmla="*/ 170617 w 520297"/>
                <a:gd name="connsiteY11" fmla="*/ 394054 h 578188"/>
                <a:gd name="connsiteX12" fmla="*/ 395291 w 520297"/>
                <a:gd name="connsiteY12" fmla="*/ 486966 h 578188"/>
                <a:gd name="connsiteX13" fmla="*/ 398670 w 520297"/>
                <a:gd name="connsiteY13" fmla="*/ 573121 h 578188"/>
                <a:gd name="connsiteX14" fmla="*/ 434145 w 520297"/>
                <a:gd name="connsiteY14" fmla="*/ 578189 h 578188"/>
                <a:gd name="connsiteX15" fmla="*/ 432455 w 520297"/>
                <a:gd name="connsiteY15" fmla="*/ 338307 h 578188"/>
                <a:gd name="connsiteX16" fmla="*/ 469620 w 520297"/>
                <a:gd name="connsiteY16" fmla="*/ 147416 h 578188"/>
                <a:gd name="connsiteX17" fmla="*/ 520298 w 520297"/>
                <a:gd name="connsiteY17" fmla="*/ 78154 h 57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0297" h="578188">
                  <a:moveTo>
                    <a:pt x="520298" y="78154"/>
                  </a:moveTo>
                  <a:cubicBezTo>
                    <a:pt x="510162" y="34232"/>
                    <a:pt x="464552" y="-4622"/>
                    <a:pt x="396981" y="446"/>
                  </a:cubicBezTo>
                  <a:cubicBezTo>
                    <a:pt x="396981" y="64640"/>
                    <a:pt x="368263" y="152484"/>
                    <a:pt x="344613" y="187959"/>
                  </a:cubicBezTo>
                  <a:cubicBezTo>
                    <a:pt x="342924" y="187959"/>
                    <a:pt x="341234" y="186270"/>
                    <a:pt x="339545" y="186270"/>
                  </a:cubicBezTo>
                  <a:cubicBezTo>
                    <a:pt x="283799" y="167687"/>
                    <a:pt x="255081" y="79844"/>
                    <a:pt x="180753" y="39300"/>
                  </a:cubicBezTo>
                  <a:cubicBezTo>
                    <a:pt x="163860" y="29165"/>
                    <a:pt x="64193" y="3825"/>
                    <a:pt x="0" y="83222"/>
                  </a:cubicBezTo>
                  <a:cubicBezTo>
                    <a:pt x="133453" y="86601"/>
                    <a:pt x="104735" y="355200"/>
                    <a:pt x="234810" y="367025"/>
                  </a:cubicBezTo>
                  <a:cubicBezTo>
                    <a:pt x="248324" y="368715"/>
                    <a:pt x="263528" y="367025"/>
                    <a:pt x="278731" y="363647"/>
                  </a:cubicBezTo>
                  <a:cubicBezTo>
                    <a:pt x="278731" y="363647"/>
                    <a:pt x="278731" y="365336"/>
                    <a:pt x="278731" y="365336"/>
                  </a:cubicBezTo>
                  <a:cubicBezTo>
                    <a:pt x="270285" y="387297"/>
                    <a:pt x="241567" y="404190"/>
                    <a:pt x="202713" y="400812"/>
                  </a:cubicBezTo>
                  <a:cubicBezTo>
                    <a:pt x="194267" y="400812"/>
                    <a:pt x="185821" y="399122"/>
                    <a:pt x="175685" y="395744"/>
                  </a:cubicBezTo>
                  <a:cubicBezTo>
                    <a:pt x="173996" y="395744"/>
                    <a:pt x="172306" y="395744"/>
                    <a:pt x="170617" y="394054"/>
                  </a:cubicBezTo>
                  <a:cubicBezTo>
                    <a:pt x="187510" y="493723"/>
                    <a:pt x="304070" y="490345"/>
                    <a:pt x="395291" y="486966"/>
                  </a:cubicBezTo>
                  <a:lnTo>
                    <a:pt x="398670" y="573121"/>
                  </a:lnTo>
                  <a:cubicBezTo>
                    <a:pt x="398670" y="573121"/>
                    <a:pt x="412184" y="574810"/>
                    <a:pt x="434145" y="578189"/>
                  </a:cubicBezTo>
                  <a:cubicBezTo>
                    <a:pt x="434145" y="578189"/>
                    <a:pt x="429077" y="505548"/>
                    <a:pt x="432455" y="338307"/>
                  </a:cubicBezTo>
                  <a:cubicBezTo>
                    <a:pt x="545637" y="269046"/>
                    <a:pt x="461173" y="199784"/>
                    <a:pt x="469620" y="147416"/>
                  </a:cubicBezTo>
                  <a:cubicBezTo>
                    <a:pt x="478066" y="118698"/>
                    <a:pt x="494959" y="95047"/>
                    <a:pt x="520298" y="78154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2">
              <a:extLst>
                <a:ext uri="{FF2B5EF4-FFF2-40B4-BE49-F238E27FC236}">
                  <a16:creationId xmlns:a16="http://schemas.microsoft.com/office/drawing/2014/main" id="{224EBDB5-5370-B728-EE2D-124A2C01A514}"/>
                </a:ext>
              </a:extLst>
            </p:cNvPr>
            <p:cNvSpPr/>
            <p:nvPr/>
          </p:nvSpPr>
          <p:spPr>
            <a:xfrm>
              <a:off x="6219923" y="2879728"/>
              <a:ext cx="478107" cy="772026"/>
            </a:xfrm>
            <a:custGeom>
              <a:avLst/>
              <a:gdLst>
                <a:gd name="connsiteX0" fmla="*/ 429077 w 478107"/>
                <a:gd name="connsiteY0" fmla="*/ 412190 h 772026"/>
                <a:gd name="connsiteX1" fmla="*/ 425698 w 478107"/>
                <a:gd name="connsiteY1" fmla="*/ 255085 h 772026"/>
                <a:gd name="connsiteX2" fmla="*/ 454416 w 478107"/>
                <a:gd name="connsiteY2" fmla="*/ 209474 h 772026"/>
                <a:gd name="connsiteX3" fmla="*/ 410495 w 478107"/>
                <a:gd name="connsiteY3" fmla="*/ 0 h 772026"/>
                <a:gd name="connsiteX4" fmla="*/ 369952 w 478107"/>
                <a:gd name="connsiteY4" fmla="*/ 209474 h 772026"/>
                <a:gd name="connsiteX5" fmla="*/ 398670 w 478107"/>
                <a:gd name="connsiteY5" fmla="*/ 255085 h 772026"/>
                <a:gd name="connsiteX6" fmla="*/ 398670 w 478107"/>
                <a:gd name="connsiteY6" fmla="*/ 258464 h 772026"/>
                <a:gd name="connsiteX7" fmla="*/ 395291 w 478107"/>
                <a:gd name="connsiteY7" fmla="*/ 442598 h 772026"/>
                <a:gd name="connsiteX8" fmla="*/ 368263 w 478107"/>
                <a:gd name="connsiteY8" fmla="*/ 464559 h 772026"/>
                <a:gd name="connsiteX9" fmla="*/ 334477 w 478107"/>
                <a:gd name="connsiteY9" fmla="*/ 559160 h 772026"/>
                <a:gd name="connsiteX10" fmla="*/ 172306 w 478107"/>
                <a:gd name="connsiteY10" fmla="*/ 648693 h 772026"/>
                <a:gd name="connsiteX11" fmla="*/ 33786 w 478107"/>
                <a:gd name="connsiteY11" fmla="*/ 402055 h 772026"/>
                <a:gd name="connsiteX12" fmla="*/ 0 w 478107"/>
                <a:gd name="connsiteY12" fmla="*/ 603082 h 772026"/>
                <a:gd name="connsiteX13" fmla="*/ 150346 w 478107"/>
                <a:gd name="connsiteY13" fmla="*/ 772012 h 772026"/>
                <a:gd name="connsiteX14" fmla="*/ 150346 w 478107"/>
                <a:gd name="connsiteY14" fmla="*/ 772012 h 772026"/>
                <a:gd name="connsiteX15" fmla="*/ 155414 w 478107"/>
                <a:gd name="connsiteY15" fmla="*/ 772012 h 772026"/>
                <a:gd name="connsiteX16" fmla="*/ 429077 w 478107"/>
                <a:gd name="connsiteY16" fmla="*/ 565917 h 772026"/>
                <a:gd name="connsiteX17" fmla="*/ 467930 w 478107"/>
                <a:gd name="connsiteY17" fmla="*/ 451044 h 772026"/>
                <a:gd name="connsiteX18" fmla="*/ 478066 w 478107"/>
                <a:gd name="connsiteY18" fmla="*/ 424016 h 772026"/>
                <a:gd name="connsiteX19" fmla="*/ 478066 w 478107"/>
                <a:gd name="connsiteY19" fmla="*/ 422326 h 772026"/>
                <a:gd name="connsiteX20" fmla="*/ 429077 w 478107"/>
                <a:gd name="connsiteY20" fmla="*/ 412190 h 77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8107" h="772026">
                  <a:moveTo>
                    <a:pt x="429077" y="412190"/>
                  </a:moveTo>
                  <a:lnTo>
                    <a:pt x="425698" y="255085"/>
                  </a:lnTo>
                  <a:cubicBezTo>
                    <a:pt x="440902" y="233124"/>
                    <a:pt x="454416" y="209474"/>
                    <a:pt x="454416" y="209474"/>
                  </a:cubicBezTo>
                  <a:cubicBezTo>
                    <a:pt x="442591" y="114873"/>
                    <a:pt x="410495" y="0"/>
                    <a:pt x="410495" y="0"/>
                  </a:cubicBezTo>
                  <a:cubicBezTo>
                    <a:pt x="410495" y="0"/>
                    <a:pt x="381777" y="109805"/>
                    <a:pt x="369952" y="209474"/>
                  </a:cubicBezTo>
                  <a:cubicBezTo>
                    <a:pt x="369952" y="209474"/>
                    <a:pt x="380088" y="228056"/>
                    <a:pt x="398670" y="255085"/>
                  </a:cubicBezTo>
                  <a:lnTo>
                    <a:pt x="398670" y="258464"/>
                  </a:lnTo>
                  <a:lnTo>
                    <a:pt x="395291" y="442598"/>
                  </a:lnTo>
                  <a:cubicBezTo>
                    <a:pt x="385156" y="449355"/>
                    <a:pt x="376709" y="457802"/>
                    <a:pt x="368263" y="464559"/>
                  </a:cubicBezTo>
                  <a:cubicBezTo>
                    <a:pt x="337856" y="489898"/>
                    <a:pt x="347991" y="550713"/>
                    <a:pt x="334477" y="559160"/>
                  </a:cubicBezTo>
                  <a:cubicBezTo>
                    <a:pt x="277042" y="596325"/>
                    <a:pt x="226363" y="618286"/>
                    <a:pt x="172306" y="648693"/>
                  </a:cubicBezTo>
                  <a:cubicBezTo>
                    <a:pt x="136832" y="587878"/>
                    <a:pt x="79396" y="496656"/>
                    <a:pt x="33786" y="402055"/>
                  </a:cubicBezTo>
                  <a:cubicBezTo>
                    <a:pt x="-28718" y="439219"/>
                    <a:pt x="81085" y="515238"/>
                    <a:pt x="0" y="603082"/>
                  </a:cubicBezTo>
                  <a:cubicBezTo>
                    <a:pt x="38853" y="675722"/>
                    <a:pt x="96289" y="760187"/>
                    <a:pt x="150346" y="772012"/>
                  </a:cubicBezTo>
                  <a:lnTo>
                    <a:pt x="150346" y="772012"/>
                  </a:lnTo>
                  <a:cubicBezTo>
                    <a:pt x="152035" y="772012"/>
                    <a:pt x="153724" y="772012"/>
                    <a:pt x="155414" y="772012"/>
                  </a:cubicBezTo>
                  <a:cubicBezTo>
                    <a:pt x="206092" y="773702"/>
                    <a:pt x="349681" y="625043"/>
                    <a:pt x="429077" y="565917"/>
                  </a:cubicBezTo>
                  <a:cubicBezTo>
                    <a:pt x="461173" y="543956"/>
                    <a:pt x="466241" y="483141"/>
                    <a:pt x="467930" y="451044"/>
                  </a:cubicBezTo>
                  <a:cubicBezTo>
                    <a:pt x="474687" y="444287"/>
                    <a:pt x="476377" y="435841"/>
                    <a:pt x="478066" y="424016"/>
                  </a:cubicBezTo>
                  <a:cubicBezTo>
                    <a:pt x="478066" y="424016"/>
                    <a:pt x="478066" y="424016"/>
                    <a:pt x="478066" y="422326"/>
                  </a:cubicBezTo>
                  <a:cubicBezTo>
                    <a:pt x="479755" y="398676"/>
                    <a:pt x="429077" y="412190"/>
                    <a:pt x="429077" y="412190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3">
              <a:extLst>
                <a:ext uri="{FF2B5EF4-FFF2-40B4-BE49-F238E27FC236}">
                  <a16:creationId xmlns:a16="http://schemas.microsoft.com/office/drawing/2014/main" id="{1DFF7083-9D6F-D066-71F3-9EB05B84E4AE}"/>
                </a:ext>
              </a:extLst>
            </p:cNvPr>
            <p:cNvSpPr/>
            <p:nvPr/>
          </p:nvSpPr>
          <p:spPr>
            <a:xfrm>
              <a:off x="6610147" y="3489567"/>
              <a:ext cx="52367" cy="1052436"/>
            </a:xfrm>
            <a:custGeom>
              <a:avLst/>
              <a:gdLst>
                <a:gd name="connsiteX0" fmla="*/ 43921 w 52367"/>
                <a:gd name="connsiteY0" fmla="*/ 0 h 1052436"/>
                <a:gd name="connsiteX1" fmla="*/ 43921 w 52367"/>
                <a:gd name="connsiteY1" fmla="*/ 0 h 1052436"/>
                <a:gd name="connsiteX2" fmla="*/ 10136 w 52367"/>
                <a:gd name="connsiteY2" fmla="*/ 28718 h 1052436"/>
                <a:gd name="connsiteX3" fmla="*/ 0 w 52367"/>
                <a:gd name="connsiteY3" fmla="*/ 1022029 h 1052436"/>
                <a:gd name="connsiteX4" fmla="*/ 52368 w 52367"/>
                <a:gd name="connsiteY4" fmla="*/ 1052437 h 1052436"/>
                <a:gd name="connsiteX5" fmla="*/ 52368 w 52367"/>
                <a:gd name="connsiteY5" fmla="*/ 1049058 h 1052436"/>
                <a:gd name="connsiteX6" fmla="*/ 43921 w 52367"/>
                <a:gd name="connsiteY6" fmla="*/ 0 h 105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67" h="1052436">
                  <a:moveTo>
                    <a:pt x="43921" y="0"/>
                  </a:moveTo>
                  <a:lnTo>
                    <a:pt x="43921" y="0"/>
                  </a:lnTo>
                  <a:lnTo>
                    <a:pt x="10136" y="28718"/>
                  </a:lnTo>
                  <a:lnTo>
                    <a:pt x="0" y="1022029"/>
                  </a:lnTo>
                  <a:cubicBezTo>
                    <a:pt x="10136" y="1043990"/>
                    <a:pt x="33786" y="1052437"/>
                    <a:pt x="52368" y="1052437"/>
                  </a:cubicBezTo>
                  <a:lnTo>
                    <a:pt x="52368" y="1049058"/>
                  </a:lnTo>
                  <a:lnTo>
                    <a:pt x="43921" y="0"/>
                  </a:ln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4">
              <a:extLst>
                <a:ext uri="{FF2B5EF4-FFF2-40B4-BE49-F238E27FC236}">
                  <a16:creationId xmlns:a16="http://schemas.microsoft.com/office/drawing/2014/main" id="{3D0BDE05-0157-7D73-D455-B42A6737036B}"/>
                </a:ext>
              </a:extLst>
            </p:cNvPr>
            <p:cNvSpPr/>
            <p:nvPr/>
          </p:nvSpPr>
          <p:spPr>
            <a:xfrm>
              <a:off x="5089796" y="2519907"/>
              <a:ext cx="1968009" cy="2414016"/>
            </a:xfrm>
            <a:custGeom>
              <a:avLst/>
              <a:gdLst>
                <a:gd name="connsiteX0" fmla="*/ 983160 w 1968009"/>
                <a:gd name="connsiteY0" fmla="*/ 0 h 2414016"/>
                <a:gd name="connsiteX1" fmla="*/ 0 w 1968009"/>
                <a:gd name="connsiteY1" fmla="*/ 1207853 h 2414016"/>
                <a:gd name="connsiteX2" fmla="*/ 231431 w 1968009"/>
                <a:gd name="connsiteY2" fmla="*/ 1996758 h 2414016"/>
                <a:gd name="connsiteX3" fmla="*/ 366574 w 1968009"/>
                <a:gd name="connsiteY3" fmla="*/ 2155553 h 2414016"/>
                <a:gd name="connsiteX4" fmla="*/ 983160 w 1968009"/>
                <a:gd name="connsiteY4" fmla="*/ 2414017 h 2414016"/>
                <a:gd name="connsiteX5" fmla="*/ 1598058 w 1968009"/>
                <a:gd name="connsiteY5" fmla="*/ 2175825 h 2414016"/>
                <a:gd name="connsiteX6" fmla="*/ 1604815 w 1968009"/>
                <a:gd name="connsiteY6" fmla="*/ 2169067 h 2414016"/>
                <a:gd name="connsiteX7" fmla="*/ 1647047 w 1968009"/>
                <a:gd name="connsiteY7" fmla="*/ 2128524 h 2414016"/>
                <a:gd name="connsiteX8" fmla="*/ 1670697 w 1968009"/>
                <a:gd name="connsiteY8" fmla="*/ 2103185 h 2414016"/>
                <a:gd name="connsiteX9" fmla="*/ 1968010 w 1968009"/>
                <a:gd name="connsiteY9" fmla="*/ 1206164 h 2414016"/>
                <a:gd name="connsiteX10" fmla="*/ 983160 w 1968009"/>
                <a:gd name="connsiteY10" fmla="*/ 0 h 2414016"/>
                <a:gd name="connsiteX11" fmla="*/ 231431 w 1968009"/>
                <a:gd name="connsiteY11" fmla="*/ 1988312 h 2414016"/>
                <a:gd name="connsiteX12" fmla="*/ 231431 w 1968009"/>
                <a:gd name="connsiteY12" fmla="*/ 1988312 h 2414016"/>
                <a:gd name="connsiteX13" fmla="*/ 231431 w 1968009"/>
                <a:gd name="connsiteY13" fmla="*/ 1988312 h 2414016"/>
                <a:gd name="connsiteX14" fmla="*/ 231431 w 1968009"/>
                <a:gd name="connsiteY14" fmla="*/ 1988312 h 2414016"/>
                <a:gd name="connsiteX15" fmla="*/ 1633533 w 1968009"/>
                <a:gd name="connsiteY15" fmla="*/ 2062641 h 2414016"/>
                <a:gd name="connsiteX16" fmla="*/ 1611572 w 1968009"/>
                <a:gd name="connsiteY16" fmla="*/ 2086291 h 2414016"/>
                <a:gd name="connsiteX17" fmla="*/ 1559205 w 1968009"/>
                <a:gd name="connsiteY17" fmla="*/ 2069398 h 2414016"/>
                <a:gd name="connsiteX18" fmla="*/ 1467984 w 1968009"/>
                <a:gd name="connsiteY18" fmla="*/ 1981555 h 2414016"/>
                <a:gd name="connsiteX19" fmla="*/ 1403791 w 1968009"/>
                <a:gd name="connsiteY19" fmla="*/ 1547403 h 2414016"/>
                <a:gd name="connsiteX20" fmla="*/ 1292298 w 1968009"/>
                <a:gd name="connsiteY20" fmla="*/ 1309211 h 2414016"/>
                <a:gd name="connsiteX21" fmla="*/ 1444334 w 1968009"/>
                <a:gd name="connsiteY21" fmla="*/ 1537267 h 2414016"/>
                <a:gd name="connsiteX22" fmla="*/ 1479808 w 1968009"/>
                <a:gd name="connsiteY22" fmla="*/ 1359890 h 2414016"/>
                <a:gd name="connsiteX23" fmla="*/ 1315948 w 1968009"/>
                <a:gd name="connsiteY23" fmla="*/ 1251775 h 2414016"/>
                <a:gd name="connsiteX24" fmla="*/ 1111546 w 1968009"/>
                <a:gd name="connsiteY24" fmla="*/ 1214610 h 2414016"/>
                <a:gd name="connsiteX25" fmla="*/ 1168981 w 1968009"/>
                <a:gd name="connsiteY25" fmla="*/ 1288940 h 2414016"/>
                <a:gd name="connsiteX26" fmla="*/ 1032149 w 1968009"/>
                <a:gd name="connsiteY26" fmla="*/ 1231503 h 2414016"/>
                <a:gd name="connsiteX27" fmla="*/ 1032149 w 1968009"/>
                <a:gd name="connsiteY27" fmla="*/ 1760256 h 2414016"/>
                <a:gd name="connsiteX28" fmla="*/ 1150399 w 1968009"/>
                <a:gd name="connsiteY28" fmla="*/ 1587947 h 2414016"/>
                <a:gd name="connsiteX29" fmla="*/ 1228106 w 1968009"/>
                <a:gd name="connsiteY29" fmla="*/ 1481520 h 2414016"/>
                <a:gd name="connsiteX30" fmla="*/ 1043974 w 1968009"/>
                <a:gd name="connsiteY30" fmla="*/ 1984933 h 2414016"/>
                <a:gd name="connsiteX31" fmla="*/ 991607 w 1968009"/>
                <a:gd name="connsiteY31" fmla="*/ 2064330 h 2414016"/>
                <a:gd name="connsiteX32" fmla="*/ 1025392 w 1968009"/>
                <a:gd name="connsiteY32" fmla="*/ 2130213 h 2414016"/>
                <a:gd name="connsiteX33" fmla="*/ 1255134 w 1968009"/>
                <a:gd name="connsiteY33" fmla="*/ 2126835 h 2414016"/>
                <a:gd name="connsiteX34" fmla="*/ 1292298 w 1968009"/>
                <a:gd name="connsiteY34" fmla="*/ 2091359 h 2414016"/>
                <a:gd name="connsiteX35" fmla="*/ 1116613 w 1968009"/>
                <a:gd name="connsiteY35" fmla="*/ 2028855 h 2414016"/>
                <a:gd name="connsiteX36" fmla="*/ 1243309 w 1968009"/>
                <a:gd name="connsiteY36" fmla="*/ 1856546 h 2414016"/>
                <a:gd name="connsiteX37" fmla="*/ 1251756 w 1968009"/>
                <a:gd name="connsiteY37" fmla="*/ 1648762 h 2414016"/>
                <a:gd name="connsiteX38" fmla="*/ 1388587 w 1968009"/>
                <a:gd name="connsiteY38" fmla="*/ 1996758 h 2414016"/>
                <a:gd name="connsiteX39" fmla="*/ 1410548 w 1968009"/>
                <a:gd name="connsiteY39" fmla="*/ 2128524 h 2414016"/>
                <a:gd name="connsiteX40" fmla="*/ 1577787 w 1968009"/>
                <a:gd name="connsiteY40" fmla="*/ 2123456 h 2414016"/>
                <a:gd name="connsiteX41" fmla="*/ 1571029 w 1968009"/>
                <a:gd name="connsiteY41" fmla="*/ 2128524 h 2414016"/>
                <a:gd name="connsiteX42" fmla="*/ 988228 w 1968009"/>
                <a:gd name="connsiteY42" fmla="*/ 2354891 h 2414016"/>
                <a:gd name="connsiteX43" fmla="*/ 405427 w 1968009"/>
                <a:gd name="connsiteY43" fmla="*/ 2108253 h 2414016"/>
                <a:gd name="connsiteX44" fmla="*/ 418941 w 1968009"/>
                <a:gd name="connsiteY44" fmla="*/ 2113320 h 2414016"/>
                <a:gd name="connsiteX45" fmla="*/ 420630 w 1968009"/>
                <a:gd name="connsiteY45" fmla="*/ 2113320 h 2414016"/>
                <a:gd name="connsiteX46" fmla="*/ 420630 w 1968009"/>
                <a:gd name="connsiteY46" fmla="*/ 2113320 h 2414016"/>
                <a:gd name="connsiteX47" fmla="*/ 445970 w 1968009"/>
                <a:gd name="connsiteY47" fmla="*/ 2116699 h 2414016"/>
                <a:gd name="connsiteX48" fmla="*/ 542259 w 1968009"/>
                <a:gd name="connsiteY48" fmla="*/ 2118388 h 2414016"/>
                <a:gd name="connsiteX49" fmla="*/ 643615 w 1968009"/>
                <a:gd name="connsiteY49" fmla="*/ 2177514 h 2414016"/>
                <a:gd name="connsiteX50" fmla="*/ 731458 w 1968009"/>
                <a:gd name="connsiteY50" fmla="*/ 2118388 h 2414016"/>
                <a:gd name="connsiteX51" fmla="*/ 724701 w 1968009"/>
                <a:gd name="connsiteY51" fmla="*/ 2116699 h 2414016"/>
                <a:gd name="connsiteX52" fmla="*/ 822679 w 1968009"/>
                <a:gd name="connsiteY52" fmla="*/ 2116699 h 2414016"/>
                <a:gd name="connsiteX53" fmla="*/ 989917 w 1968009"/>
                <a:gd name="connsiteY53" fmla="*/ 1949458 h 2414016"/>
                <a:gd name="connsiteX54" fmla="*/ 989917 w 1968009"/>
                <a:gd name="connsiteY54" fmla="*/ 1160552 h 2414016"/>
                <a:gd name="connsiteX55" fmla="*/ 824368 w 1968009"/>
                <a:gd name="connsiteY55" fmla="*/ 1160552 h 2414016"/>
                <a:gd name="connsiteX56" fmla="*/ 873357 w 1968009"/>
                <a:gd name="connsiteY56" fmla="*/ 1206164 h 2414016"/>
                <a:gd name="connsiteX57" fmla="*/ 944307 w 1968009"/>
                <a:gd name="connsiteY57" fmla="*/ 1206164 h 2414016"/>
                <a:gd name="connsiteX58" fmla="*/ 944307 w 1968009"/>
                <a:gd name="connsiteY58" fmla="*/ 1952836 h 2414016"/>
                <a:gd name="connsiteX59" fmla="*/ 822679 w 1968009"/>
                <a:gd name="connsiteY59" fmla="*/ 2074466 h 2414016"/>
                <a:gd name="connsiteX60" fmla="*/ 717944 w 1968009"/>
                <a:gd name="connsiteY60" fmla="*/ 2074466 h 2414016"/>
                <a:gd name="connsiteX61" fmla="*/ 650372 w 1968009"/>
                <a:gd name="connsiteY61" fmla="*/ 2113320 h 2414016"/>
                <a:gd name="connsiteX62" fmla="*/ 650372 w 1968009"/>
                <a:gd name="connsiteY62" fmla="*/ 2113320 h 2414016"/>
                <a:gd name="connsiteX63" fmla="*/ 645305 w 1968009"/>
                <a:gd name="connsiteY63" fmla="*/ 2120078 h 2414016"/>
                <a:gd name="connsiteX64" fmla="*/ 645305 w 1968009"/>
                <a:gd name="connsiteY64" fmla="*/ 2120078 h 2414016"/>
                <a:gd name="connsiteX65" fmla="*/ 643615 w 1968009"/>
                <a:gd name="connsiteY65" fmla="*/ 2121767 h 2414016"/>
                <a:gd name="connsiteX66" fmla="*/ 635169 w 1968009"/>
                <a:gd name="connsiteY66" fmla="*/ 2113320 h 2414016"/>
                <a:gd name="connsiteX67" fmla="*/ 635169 w 1968009"/>
                <a:gd name="connsiteY67" fmla="*/ 2113320 h 2414016"/>
                <a:gd name="connsiteX68" fmla="*/ 559151 w 1968009"/>
                <a:gd name="connsiteY68" fmla="*/ 2074466 h 2414016"/>
                <a:gd name="connsiteX69" fmla="*/ 447659 w 1968009"/>
                <a:gd name="connsiteY69" fmla="*/ 2074466 h 2414016"/>
                <a:gd name="connsiteX70" fmla="*/ 326031 w 1968009"/>
                <a:gd name="connsiteY70" fmla="*/ 1952836 h 2414016"/>
                <a:gd name="connsiteX71" fmla="*/ 326031 w 1968009"/>
                <a:gd name="connsiteY71" fmla="*/ 1206164 h 2414016"/>
                <a:gd name="connsiteX72" fmla="*/ 569287 w 1968009"/>
                <a:gd name="connsiteY72" fmla="*/ 1206164 h 2414016"/>
                <a:gd name="connsiteX73" fmla="*/ 464552 w 1968009"/>
                <a:gd name="connsiteY73" fmla="*/ 1160552 h 2414016"/>
                <a:gd name="connsiteX74" fmla="*/ 271974 w 1968009"/>
                <a:gd name="connsiteY74" fmla="*/ 1160552 h 2414016"/>
                <a:gd name="connsiteX75" fmla="*/ 271974 w 1968009"/>
                <a:gd name="connsiteY75" fmla="*/ 1952836 h 2414016"/>
                <a:gd name="connsiteX76" fmla="*/ 271974 w 1968009"/>
                <a:gd name="connsiteY76" fmla="*/ 1952836 h 2414016"/>
                <a:gd name="connsiteX77" fmla="*/ 271974 w 1968009"/>
                <a:gd name="connsiteY77" fmla="*/ 1959594 h 2414016"/>
                <a:gd name="connsiteX78" fmla="*/ 52368 w 1968009"/>
                <a:gd name="connsiteY78" fmla="*/ 1206164 h 2414016"/>
                <a:gd name="connsiteX79" fmla="*/ 983160 w 1968009"/>
                <a:gd name="connsiteY79" fmla="*/ 54058 h 2414016"/>
                <a:gd name="connsiteX80" fmla="*/ 1913953 w 1968009"/>
                <a:gd name="connsiteY80" fmla="*/ 1206164 h 2414016"/>
                <a:gd name="connsiteX81" fmla="*/ 1633533 w 1968009"/>
                <a:gd name="connsiteY81" fmla="*/ 2062641 h 241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968009" h="2414016">
                  <a:moveTo>
                    <a:pt x="983160" y="0"/>
                  </a:moveTo>
                  <a:cubicBezTo>
                    <a:pt x="440902" y="0"/>
                    <a:pt x="0" y="513549"/>
                    <a:pt x="0" y="1207853"/>
                  </a:cubicBezTo>
                  <a:cubicBezTo>
                    <a:pt x="0" y="1516996"/>
                    <a:pt x="87843" y="1788974"/>
                    <a:pt x="231431" y="1996758"/>
                  </a:cubicBezTo>
                  <a:cubicBezTo>
                    <a:pt x="251703" y="2023787"/>
                    <a:pt x="309138" y="2104874"/>
                    <a:pt x="366574" y="2155553"/>
                  </a:cubicBezTo>
                  <a:cubicBezTo>
                    <a:pt x="535501" y="2319416"/>
                    <a:pt x="750040" y="2414017"/>
                    <a:pt x="983160" y="2414017"/>
                  </a:cubicBezTo>
                  <a:cubicBezTo>
                    <a:pt x="1216281" y="2414017"/>
                    <a:pt x="1430819" y="2331241"/>
                    <a:pt x="1598058" y="2175825"/>
                  </a:cubicBezTo>
                  <a:lnTo>
                    <a:pt x="1604815" y="2169067"/>
                  </a:lnTo>
                  <a:lnTo>
                    <a:pt x="1647047" y="2128524"/>
                  </a:lnTo>
                  <a:lnTo>
                    <a:pt x="1670697" y="2103185"/>
                  </a:lnTo>
                  <a:cubicBezTo>
                    <a:pt x="1854828" y="1895400"/>
                    <a:pt x="1968010" y="1589636"/>
                    <a:pt x="1968010" y="1206164"/>
                  </a:cubicBezTo>
                  <a:cubicBezTo>
                    <a:pt x="1968010" y="451044"/>
                    <a:pt x="1527108" y="0"/>
                    <a:pt x="983160" y="0"/>
                  </a:cubicBezTo>
                  <a:close/>
                  <a:moveTo>
                    <a:pt x="231431" y="1988312"/>
                  </a:moveTo>
                  <a:lnTo>
                    <a:pt x="231431" y="1988312"/>
                  </a:lnTo>
                  <a:lnTo>
                    <a:pt x="231431" y="1988312"/>
                  </a:lnTo>
                  <a:cubicBezTo>
                    <a:pt x="231431" y="1988312"/>
                    <a:pt x="231431" y="1988312"/>
                    <a:pt x="231431" y="1988312"/>
                  </a:cubicBezTo>
                  <a:close/>
                  <a:moveTo>
                    <a:pt x="1633533" y="2062641"/>
                  </a:moveTo>
                  <a:lnTo>
                    <a:pt x="1611572" y="2086291"/>
                  </a:lnTo>
                  <a:lnTo>
                    <a:pt x="1559205" y="2069398"/>
                  </a:lnTo>
                  <a:cubicBezTo>
                    <a:pt x="1533865" y="2057573"/>
                    <a:pt x="1474741" y="2027166"/>
                    <a:pt x="1467984" y="1981555"/>
                  </a:cubicBezTo>
                  <a:cubicBezTo>
                    <a:pt x="1454469" y="1876818"/>
                    <a:pt x="1425752" y="1692683"/>
                    <a:pt x="1403791" y="1547403"/>
                  </a:cubicBezTo>
                  <a:cubicBezTo>
                    <a:pt x="1386898" y="1437598"/>
                    <a:pt x="1358180" y="1364958"/>
                    <a:pt x="1292298" y="1309211"/>
                  </a:cubicBezTo>
                  <a:cubicBezTo>
                    <a:pt x="1395344" y="1339619"/>
                    <a:pt x="1425752" y="1435909"/>
                    <a:pt x="1444334" y="1537267"/>
                  </a:cubicBezTo>
                  <a:cubicBezTo>
                    <a:pt x="1488255" y="1469695"/>
                    <a:pt x="1500080" y="1422395"/>
                    <a:pt x="1479808" y="1359890"/>
                  </a:cubicBezTo>
                  <a:cubicBezTo>
                    <a:pt x="1459537" y="1299075"/>
                    <a:pt x="1348045" y="1261911"/>
                    <a:pt x="1315948" y="1251775"/>
                  </a:cubicBezTo>
                  <a:cubicBezTo>
                    <a:pt x="1253445" y="1238261"/>
                    <a:pt x="1196010" y="1226435"/>
                    <a:pt x="1111546" y="1214610"/>
                  </a:cubicBezTo>
                  <a:lnTo>
                    <a:pt x="1168981" y="1288940"/>
                  </a:lnTo>
                  <a:cubicBezTo>
                    <a:pt x="1113235" y="1263600"/>
                    <a:pt x="1092963" y="1256843"/>
                    <a:pt x="1032149" y="1231503"/>
                  </a:cubicBezTo>
                  <a:cubicBezTo>
                    <a:pt x="1032149" y="1358201"/>
                    <a:pt x="1032149" y="1540646"/>
                    <a:pt x="1032149" y="1760256"/>
                  </a:cubicBezTo>
                  <a:cubicBezTo>
                    <a:pt x="1062557" y="1733227"/>
                    <a:pt x="1119992" y="1655519"/>
                    <a:pt x="1150399" y="1587947"/>
                  </a:cubicBezTo>
                  <a:cubicBezTo>
                    <a:pt x="1168981" y="1545714"/>
                    <a:pt x="1197699" y="1474763"/>
                    <a:pt x="1228106" y="1481520"/>
                  </a:cubicBezTo>
                  <a:lnTo>
                    <a:pt x="1043974" y="1984933"/>
                  </a:lnTo>
                  <a:cubicBezTo>
                    <a:pt x="1028771" y="2013651"/>
                    <a:pt x="1010189" y="2040680"/>
                    <a:pt x="991607" y="2064330"/>
                  </a:cubicBezTo>
                  <a:cubicBezTo>
                    <a:pt x="969646" y="2091359"/>
                    <a:pt x="994985" y="2130213"/>
                    <a:pt x="1025392" y="2130213"/>
                  </a:cubicBezTo>
                  <a:cubicBezTo>
                    <a:pt x="1116613" y="2130213"/>
                    <a:pt x="1160535" y="2130213"/>
                    <a:pt x="1255134" y="2126835"/>
                  </a:cubicBezTo>
                  <a:cubicBezTo>
                    <a:pt x="1287231" y="2125146"/>
                    <a:pt x="1292298" y="2113320"/>
                    <a:pt x="1292298" y="2091359"/>
                  </a:cubicBezTo>
                  <a:cubicBezTo>
                    <a:pt x="1250066" y="2082913"/>
                    <a:pt x="1155467" y="2050816"/>
                    <a:pt x="1116613" y="2028855"/>
                  </a:cubicBezTo>
                  <a:cubicBezTo>
                    <a:pt x="1116613" y="2028855"/>
                    <a:pt x="1199388" y="1910604"/>
                    <a:pt x="1243309" y="1856546"/>
                  </a:cubicBezTo>
                  <a:cubicBezTo>
                    <a:pt x="1292298" y="1799110"/>
                    <a:pt x="1202767" y="1689305"/>
                    <a:pt x="1251756" y="1648762"/>
                  </a:cubicBezTo>
                  <a:cubicBezTo>
                    <a:pt x="1307502" y="1794042"/>
                    <a:pt x="1339598" y="1866682"/>
                    <a:pt x="1388587" y="1996758"/>
                  </a:cubicBezTo>
                  <a:cubicBezTo>
                    <a:pt x="1388587" y="2054195"/>
                    <a:pt x="1358180" y="2128524"/>
                    <a:pt x="1410548" y="2128524"/>
                  </a:cubicBezTo>
                  <a:cubicBezTo>
                    <a:pt x="1444334" y="2128524"/>
                    <a:pt x="1527108" y="2125146"/>
                    <a:pt x="1577787" y="2123456"/>
                  </a:cubicBezTo>
                  <a:lnTo>
                    <a:pt x="1571029" y="2128524"/>
                  </a:lnTo>
                  <a:cubicBezTo>
                    <a:pt x="1412237" y="2275494"/>
                    <a:pt x="1209524" y="2354891"/>
                    <a:pt x="988228" y="2354891"/>
                  </a:cubicBezTo>
                  <a:cubicBezTo>
                    <a:pt x="766933" y="2354891"/>
                    <a:pt x="564219" y="2263669"/>
                    <a:pt x="405427" y="2108253"/>
                  </a:cubicBezTo>
                  <a:cubicBezTo>
                    <a:pt x="410495" y="2109942"/>
                    <a:pt x="413873" y="2111631"/>
                    <a:pt x="418941" y="2113320"/>
                  </a:cubicBezTo>
                  <a:cubicBezTo>
                    <a:pt x="418941" y="2113320"/>
                    <a:pt x="420630" y="2113320"/>
                    <a:pt x="420630" y="2113320"/>
                  </a:cubicBezTo>
                  <a:lnTo>
                    <a:pt x="420630" y="2113320"/>
                  </a:lnTo>
                  <a:cubicBezTo>
                    <a:pt x="429077" y="2115010"/>
                    <a:pt x="437523" y="2116699"/>
                    <a:pt x="445970" y="2116699"/>
                  </a:cubicBezTo>
                  <a:lnTo>
                    <a:pt x="542259" y="2118388"/>
                  </a:lnTo>
                  <a:cubicBezTo>
                    <a:pt x="577733" y="2118388"/>
                    <a:pt x="616587" y="2145417"/>
                    <a:pt x="643615" y="2177514"/>
                  </a:cubicBezTo>
                  <a:cubicBezTo>
                    <a:pt x="667265" y="2142039"/>
                    <a:pt x="702740" y="2118388"/>
                    <a:pt x="731458" y="2118388"/>
                  </a:cubicBezTo>
                  <a:cubicBezTo>
                    <a:pt x="729769" y="2118388"/>
                    <a:pt x="726390" y="2118388"/>
                    <a:pt x="724701" y="2116699"/>
                  </a:cubicBezTo>
                  <a:lnTo>
                    <a:pt x="822679" y="2116699"/>
                  </a:lnTo>
                  <a:cubicBezTo>
                    <a:pt x="915589" y="2116699"/>
                    <a:pt x="989917" y="2040680"/>
                    <a:pt x="989917" y="1949458"/>
                  </a:cubicBezTo>
                  <a:lnTo>
                    <a:pt x="989917" y="1160552"/>
                  </a:lnTo>
                  <a:lnTo>
                    <a:pt x="824368" y="1160552"/>
                  </a:lnTo>
                  <a:cubicBezTo>
                    <a:pt x="837882" y="1172378"/>
                    <a:pt x="856464" y="1187581"/>
                    <a:pt x="873357" y="1206164"/>
                  </a:cubicBezTo>
                  <a:lnTo>
                    <a:pt x="944307" y="1206164"/>
                  </a:lnTo>
                  <a:lnTo>
                    <a:pt x="944307" y="1952836"/>
                  </a:lnTo>
                  <a:cubicBezTo>
                    <a:pt x="944307" y="2020409"/>
                    <a:pt x="890250" y="2074466"/>
                    <a:pt x="822679" y="2074466"/>
                  </a:cubicBezTo>
                  <a:lnTo>
                    <a:pt x="717944" y="2074466"/>
                  </a:lnTo>
                  <a:cubicBezTo>
                    <a:pt x="694294" y="2077845"/>
                    <a:pt x="668954" y="2089670"/>
                    <a:pt x="650372" y="2113320"/>
                  </a:cubicBezTo>
                  <a:lnTo>
                    <a:pt x="650372" y="2113320"/>
                  </a:lnTo>
                  <a:cubicBezTo>
                    <a:pt x="648683" y="2115010"/>
                    <a:pt x="646994" y="2118388"/>
                    <a:pt x="645305" y="2120078"/>
                  </a:cubicBezTo>
                  <a:lnTo>
                    <a:pt x="645305" y="2120078"/>
                  </a:lnTo>
                  <a:cubicBezTo>
                    <a:pt x="645305" y="2120078"/>
                    <a:pt x="643615" y="2121767"/>
                    <a:pt x="643615" y="2121767"/>
                  </a:cubicBezTo>
                  <a:cubicBezTo>
                    <a:pt x="640237" y="2118388"/>
                    <a:pt x="638547" y="2115010"/>
                    <a:pt x="635169" y="2113320"/>
                  </a:cubicBezTo>
                  <a:lnTo>
                    <a:pt x="635169" y="2113320"/>
                  </a:lnTo>
                  <a:cubicBezTo>
                    <a:pt x="613208" y="2091359"/>
                    <a:pt x="586180" y="2077845"/>
                    <a:pt x="559151" y="2074466"/>
                  </a:cubicBezTo>
                  <a:lnTo>
                    <a:pt x="447659" y="2074466"/>
                  </a:lnTo>
                  <a:cubicBezTo>
                    <a:pt x="380088" y="2074466"/>
                    <a:pt x="326031" y="2020409"/>
                    <a:pt x="326031" y="1952836"/>
                  </a:cubicBezTo>
                  <a:lnTo>
                    <a:pt x="326031" y="1206164"/>
                  </a:lnTo>
                  <a:lnTo>
                    <a:pt x="569287" y="1206164"/>
                  </a:lnTo>
                  <a:cubicBezTo>
                    <a:pt x="521987" y="1196028"/>
                    <a:pt x="464552" y="1160552"/>
                    <a:pt x="464552" y="1160552"/>
                  </a:cubicBezTo>
                  <a:lnTo>
                    <a:pt x="271974" y="1160552"/>
                  </a:lnTo>
                  <a:lnTo>
                    <a:pt x="271974" y="1952836"/>
                  </a:lnTo>
                  <a:cubicBezTo>
                    <a:pt x="271974" y="1952836"/>
                    <a:pt x="271974" y="1952836"/>
                    <a:pt x="271974" y="1952836"/>
                  </a:cubicBezTo>
                  <a:cubicBezTo>
                    <a:pt x="271974" y="1954526"/>
                    <a:pt x="271974" y="1957904"/>
                    <a:pt x="271974" y="1959594"/>
                  </a:cubicBezTo>
                  <a:cubicBezTo>
                    <a:pt x="135142" y="1761945"/>
                    <a:pt x="52368" y="1500103"/>
                    <a:pt x="52368" y="1206164"/>
                  </a:cubicBezTo>
                  <a:cubicBezTo>
                    <a:pt x="52368" y="543956"/>
                    <a:pt x="469620" y="54058"/>
                    <a:pt x="983160" y="54058"/>
                  </a:cubicBezTo>
                  <a:cubicBezTo>
                    <a:pt x="1496701" y="54058"/>
                    <a:pt x="1913953" y="484831"/>
                    <a:pt x="1913953" y="1206164"/>
                  </a:cubicBezTo>
                  <a:cubicBezTo>
                    <a:pt x="1915642" y="1574432"/>
                    <a:pt x="1807529" y="1864993"/>
                    <a:pt x="1633533" y="2062641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5">
              <a:extLst>
                <a:ext uri="{FF2B5EF4-FFF2-40B4-BE49-F238E27FC236}">
                  <a16:creationId xmlns:a16="http://schemas.microsoft.com/office/drawing/2014/main" id="{E0502EDB-5C44-C451-DE94-E559B029AFEE}"/>
                </a:ext>
              </a:extLst>
            </p:cNvPr>
            <p:cNvSpPr/>
            <p:nvPr/>
          </p:nvSpPr>
          <p:spPr>
            <a:xfrm>
              <a:off x="5553352" y="3267288"/>
              <a:ext cx="394903" cy="627712"/>
            </a:xfrm>
            <a:custGeom>
              <a:avLst/>
              <a:gdLst>
                <a:gd name="connsiteX0" fmla="*/ 313512 w 394903"/>
                <a:gd name="connsiteY0" fmla="*/ 424996 h 627712"/>
                <a:gd name="connsiteX1" fmla="*/ 119245 w 394903"/>
                <a:gd name="connsiteY1" fmla="*/ 320260 h 627712"/>
                <a:gd name="connsiteX2" fmla="*/ 120934 w 394903"/>
                <a:gd name="connsiteY2" fmla="*/ 320260 h 627712"/>
                <a:gd name="connsiteX3" fmla="*/ 229048 w 394903"/>
                <a:gd name="connsiteY3" fmla="*/ 139504 h 627712"/>
                <a:gd name="connsiteX4" fmla="*/ 147962 w 394903"/>
                <a:gd name="connsiteY4" fmla="*/ 981 h 627712"/>
                <a:gd name="connsiteX5" fmla="*/ 2684 w 394903"/>
                <a:gd name="connsiteY5" fmla="*/ 289852 h 627712"/>
                <a:gd name="connsiteX6" fmla="*/ 14509 w 394903"/>
                <a:gd name="connsiteY6" fmla="*/ 364181 h 627712"/>
                <a:gd name="connsiteX7" fmla="*/ 14509 w 394903"/>
                <a:gd name="connsiteY7" fmla="*/ 364181 h 627712"/>
                <a:gd name="connsiteX8" fmla="*/ 16199 w 394903"/>
                <a:gd name="connsiteY8" fmla="*/ 365871 h 627712"/>
                <a:gd name="connsiteX9" fmla="*/ 19577 w 394903"/>
                <a:gd name="connsiteY9" fmla="*/ 370939 h 627712"/>
                <a:gd name="connsiteX10" fmla="*/ 66877 w 394903"/>
                <a:gd name="connsiteY10" fmla="*/ 404725 h 627712"/>
                <a:gd name="connsiteX11" fmla="*/ 262833 w 394903"/>
                <a:gd name="connsiteY11" fmla="*/ 468918 h 627712"/>
                <a:gd name="connsiteX12" fmla="*/ 289862 w 394903"/>
                <a:gd name="connsiteY12" fmla="*/ 582102 h 627712"/>
                <a:gd name="connsiteX13" fmla="*/ 316890 w 394903"/>
                <a:gd name="connsiteY13" fmla="*/ 604063 h 627712"/>
                <a:gd name="connsiteX14" fmla="*/ 327026 w 394903"/>
                <a:gd name="connsiteY14" fmla="*/ 604063 h 627712"/>
                <a:gd name="connsiteX15" fmla="*/ 342229 w 394903"/>
                <a:gd name="connsiteY15" fmla="*/ 602373 h 627712"/>
                <a:gd name="connsiteX16" fmla="*/ 342229 w 394903"/>
                <a:gd name="connsiteY16" fmla="*/ 602373 h 627712"/>
                <a:gd name="connsiteX17" fmla="*/ 343919 w 394903"/>
                <a:gd name="connsiteY17" fmla="*/ 602373 h 627712"/>
                <a:gd name="connsiteX18" fmla="*/ 345608 w 394903"/>
                <a:gd name="connsiteY18" fmla="*/ 619266 h 627712"/>
                <a:gd name="connsiteX19" fmla="*/ 364190 w 394903"/>
                <a:gd name="connsiteY19" fmla="*/ 627713 h 627712"/>
                <a:gd name="connsiteX20" fmla="*/ 370947 w 394903"/>
                <a:gd name="connsiteY20" fmla="*/ 622645 h 627712"/>
                <a:gd name="connsiteX21" fmla="*/ 394597 w 394903"/>
                <a:gd name="connsiteY21" fmla="*/ 529733 h 627712"/>
                <a:gd name="connsiteX22" fmla="*/ 313512 w 394903"/>
                <a:gd name="connsiteY22" fmla="*/ 424996 h 62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4903" h="627712">
                  <a:moveTo>
                    <a:pt x="313512" y="424996"/>
                  </a:moveTo>
                  <a:lnTo>
                    <a:pt x="119245" y="320260"/>
                  </a:lnTo>
                  <a:lnTo>
                    <a:pt x="120934" y="320260"/>
                  </a:lnTo>
                  <a:cubicBezTo>
                    <a:pt x="144584" y="281406"/>
                    <a:pt x="205398" y="174979"/>
                    <a:pt x="229048" y="139504"/>
                  </a:cubicBezTo>
                  <a:cubicBezTo>
                    <a:pt x="264523" y="87135"/>
                    <a:pt x="203709" y="-10844"/>
                    <a:pt x="147962" y="981"/>
                  </a:cubicBezTo>
                  <a:cubicBezTo>
                    <a:pt x="104041" y="60107"/>
                    <a:pt x="22956" y="190183"/>
                    <a:pt x="2684" y="289852"/>
                  </a:cubicBezTo>
                  <a:cubicBezTo>
                    <a:pt x="-4073" y="321949"/>
                    <a:pt x="2684" y="345599"/>
                    <a:pt x="14509" y="364181"/>
                  </a:cubicBezTo>
                  <a:lnTo>
                    <a:pt x="14509" y="364181"/>
                  </a:lnTo>
                  <a:cubicBezTo>
                    <a:pt x="14509" y="364181"/>
                    <a:pt x="16199" y="365871"/>
                    <a:pt x="16199" y="365871"/>
                  </a:cubicBezTo>
                  <a:cubicBezTo>
                    <a:pt x="17888" y="367560"/>
                    <a:pt x="17888" y="369249"/>
                    <a:pt x="19577" y="370939"/>
                  </a:cubicBezTo>
                  <a:cubicBezTo>
                    <a:pt x="31402" y="384453"/>
                    <a:pt x="48295" y="396278"/>
                    <a:pt x="66877" y="404725"/>
                  </a:cubicBezTo>
                  <a:cubicBezTo>
                    <a:pt x="115866" y="428375"/>
                    <a:pt x="212155" y="455404"/>
                    <a:pt x="262833" y="468918"/>
                  </a:cubicBezTo>
                  <a:cubicBezTo>
                    <a:pt x="266212" y="524665"/>
                    <a:pt x="279726" y="555073"/>
                    <a:pt x="289862" y="582102"/>
                  </a:cubicBezTo>
                  <a:cubicBezTo>
                    <a:pt x="294930" y="595616"/>
                    <a:pt x="299997" y="602373"/>
                    <a:pt x="316890" y="604063"/>
                  </a:cubicBezTo>
                  <a:cubicBezTo>
                    <a:pt x="321958" y="604063"/>
                    <a:pt x="325337" y="604063"/>
                    <a:pt x="327026" y="604063"/>
                  </a:cubicBezTo>
                  <a:cubicBezTo>
                    <a:pt x="333783" y="604063"/>
                    <a:pt x="337162" y="604063"/>
                    <a:pt x="342229" y="602373"/>
                  </a:cubicBezTo>
                  <a:cubicBezTo>
                    <a:pt x="342229" y="602373"/>
                    <a:pt x="342229" y="602373"/>
                    <a:pt x="342229" y="602373"/>
                  </a:cubicBezTo>
                  <a:cubicBezTo>
                    <a:pt x="342229" y="602373"/>
                    <a:pt x="342229" y="602373"/>
                    <a:pt x="343919" y="602373"/>
                  </a:cubicBezTo>
                  <a:cubicBezTo>
                    <a:pt x="343919" y="612509"/>
                    <a:pt x="340540" y="612509"/>
                    <a:pt x="345608" y="619266"/>
                  </a:cubicBezTo>
                  <a:cubicBezTo>
                    <a:pt x="350676" y="624334"/>
                    <a:pt x="359122" y="627713"/>
                    <a:pt x="364190" y="627713"/>
                  </a:cubicBezTo>
                  <a:cubicBezTo>
                    <a:pt x="367569" y="627713"/>
                    <a:pt x="369258" y="626024"/>
                    <a:pt x="370947" y="622645"/>
                  </a:cubicBezTo>
                  <a:cubicBezTo>
                    <a:pt x="381083" y="593927"/>
                    <a:pt x="391218" y="548316"/>
                    <a:pt x="394597" y="529733"/>
                  </a:cubicBezTo>
                  <a:cubicBezTo>
                    <a:pt x="399665" y="512840"/>
                    <a:pt x="340540" y="438511"/>
                    <a:pt x="313512" y="424996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6">
              <a:extLst>
                <a:ext uri="{FF2B5EF4-FFF2-40B4-BE49-F238E27FC236}">
                  <a16:creationId xmlns:a16="http://schemas.microsoft.com/office/drawing/2014/main" id="{F00F8E08-6FED-AA31-E555-ACA1AD477708}"/>
                </a:ext>
              </a:extLst>
            </p:cNvPr>
            <p:cNvSpPr/>
            <p:nvPr/>
          </p:nvSpPr>
          <p:spPr>
            <a:xfrm>
              <a:off x="5437787" y="3921420"/>
              <a:ext cx="563771" cy="551322"/>
            </a:xfrm>
            <a:custGeom>
              <a:avLst/>
              <a:gdLst>
                <a:gd name="connsiteX0" fmla="*/ 486512 w 563771"/>
                <a:gd name="connsiteY0" fmla="*/ 76628 h 551322"/>
                <a:gd name="connsiteX1" fmla="*/ 456105 w 563771"/>
                <a:gd name="connsiteY1" fmla="*/ 7367 h 551322"/>
                <a:gd name="connsiteX2" fmla="*/ 422320 w 563771"/>
                <a:gd name="connsiteY2" fmla="*/ 609 h 551322"/>
                <a:gd name="connsiteX3" fmla="*/ 418941 w 563771"/>
                <a:gd name="connsiteY3" fmla="*/ 609 h 551322"/>
                <a:gd name="connsiteX4" fmla="*/ 369952 w 563771"/>
                <a:gd name="connsiteY4" fmla="*/ 52978 h 551322"/>
                <a:gd name="connsiteX5" fmla="*/ 369952 w 563771"/>
                <a:gd name="connsiteY5" fmla="*/ 54667 h 551322"/>
                <a:gd name="connsiteX6" fmla="*/ 334477 w 563771"/>
                <a:gd name="connsiteY6" fmla="*/ 56356 h 551322"/>
                <a:gd name="connsiteX7" fmla="*/ 329409 w 563771"/>
                <a:gd name="connsiteY7" fmla="*/ 56356 h 551322"/>
                <a:gd name="connsiteX8" fmla="*/ 385156 w 563771"/>
                <a:gd name="connsiteY8" fmla="*/ 156025 h 551322"/>
                <a:gd name="connsiteX9" fmla="*/ 283799 w 563771"/>
                <a:gd name="connsiteY9" fmla="*/ 265830 h 551322"/>
                <a:gd name="connsiteX10" fmla="*/ 278731 w 563771"/>
                <a:gd name="connsiteY10" fmla="*/ 270898 h 551322"/>
                <a:gd name="connsiteX11" fmla="*/ 106425 w 563771"/>
                <a:gd name="connsiteY11" fmla="*/ 96900 h 551322"/>
                <a:gd name="connsiteX12" fmla="*/ 111492 w 563771"/>
                <a:gd name="connsiteY12" fmla="*/ 76628 h 551322"/>
                <a:gd name="connsiteX13" fmla="*/ 121628 w 563771"/>
                <a:gd name="connsiteY13" fmla="*/ 71560 h 551322"/>
                <a:gd name="connsiteX14" fmla="*/ 131764 w 563771"/>
                <a:gd name="connsiteY14" fmla="*/ 76628 h 551322"/>
                <a:gd name="connsiteX15" fmla="*/ 201024 w 563771"/>
                <a:gd name="connsiteY15" fmla="*/ 142511 h 551322"/>
                <a:gd name="connsiteX16" fmla="*/ 211160 w 563771"/>
                <a:gd name="connsiteY16" fmla="*/ 152647 h 551322"/>
                <a:gd name="connsiteX17" fmla="*/ 211160 w 563771"/>
                <a:gd name="connsiteY17" fmla="*/ 145889 h 551322"/>
                <a:gd name="connsiteX18" fmla="*/ 201024 w 563771"/>
                <a:gd name="connsiteY18" fmla="*/ 41153 h 551322"/>
                <a:gd name="connsiteX19" fmla="*/ 201024 w 563771"/>
                <a:gd name="connsiteY19" fmla="*/ 39463 h 551322"/>
                <a:gd name="connsiteX20" fmla="*/ 177374 w 563771"/>
                <a:gd name="connsiteY20" fmla="*/ 56356 h 551322"/>
                <a:gd name="connsiteX21" fmla="*/ 173996 w 563771"/>
                <a:gd name="connsiteY21" fmla="*/ 59735 h 551322"/>
                <a:gd name="connsiteX22" fmla="*/ 121628 w 563771"/>
                <a:gd name="connsiteY22" fmla="*/ 31017 h 551322"/>
                <a:gd name="connsiteX23" fmla="*/ 92910 w 563771"/>
                <a:gd name="connsiteY23" fmla="*/ 31017 h 551322"/>
                <a:gd name="connsiteX24" fmla="*/ 77707 w 563771"/>
                <a:gd name="connsiteY24" fmla="*/ 34395 h 551322"/>
                <a:gd name="connsiteX25" fmla="*/ 62503 w 563771"/>
                <a:gd name="connsiteY25" fmla="*/ 41153 h 551322"/>
                <a:gd name="connsiteX26" fmla="*/ 37164 w 563771"/>
                <a:gd name="connsiteY26" fmla="*/ 49599 h 551322"/>
                <a:gd name="connsiteX27" fmla="*/ 33786 w 563771"/>
                <a:gd name="connsiteY27" fmla="*/ 49599 h 551322"/>
                <a:gd name="connsiteX28" fmla="*/ 33786 w 563771"/>
                <a:gd name="connsiteY28" fmla="*/ 52978 h 551322"/>
                <a:gd name="connsiteX29" fmla="*/ 25339 w 563771"/>
                <a:gd name="connsiteY29" fmla="*/ 81696 h 551322"/>
                <a:gd name="connsiteX30" fmla="*/ 20271 w 563771"/>
                <a:gd name="connsiteY30" fmla="*/ 96900 h 551322"/>
                <a:gd name="connsiteX31" fmla="*/ 20271 w 563771"/>
                <a:gd name="connsiteY31" fmla="*/ 98589 h 551322"/>
                <a:gd name="connsiteX32" fmla="*/ 30407 w 563771"/>
                <a:gd name="connsiteY32" fmla="*/ 183054 h 551322"/>
                <a:gd name="connsiteX33" fmla="*/ 0 w 563771"/>
                <a:gd name="connsiteY33" fmla="*/ 210083 h 551322"/>
                <a:gd name="connsiteX34" fmla="*/ 126696 w 563771"/>
                <a:gd name="connsiteY34" fmla="*/ 228665 h 551322"/>
                <a:gd name="connsiteX35" fmla="*/ 123317 w 563771"/>
                <a:gd name="connsiteY35" fmla="*/ 225287 h 551322"/>
                <a:gd name="connsiteX36" fmla="*/ 116560 w 563771"/>
                <a:gd name="connsiteY36" fmla="*/ 218530 h 551322"/>
                <a:gd name="connsiteX37" fmla="*/ 54057 w 563771"/>
                <a:gd name="connsiteY37" fmla="*/ 147579 h 551322"/>
                <a:gd name="connsiteX38" fmla="*/ 55746 w 563771"/>
                <a:gd name="connsiteY38" fmla="*/ 125618 h 551322"/>
                <a:gd name="connsiteX39" fmla="*/ 65882 w 563771"/>
                <a:gd name="connsiteY39" fmla="*/ 122239 h 551322"/>
                <a:gd name="connsiteX40" fmla="*/ 81085 w 563771"/>
                <a:gd name="connsiteY40" fmla="*/ 128996 h 551322"/>
                <a:gd name="connsiteX41" fmla="*/ 243256 w 563771"/>
                <a:gd name="connsiteY41" fmla="*/ 306373 h 551322"/>
                <a:gd name="connsiteX42" fmla="*/ 119939 w 563771"/>
                <a:gd name="connsiteY42" fmla="*/ 434761 h 551322"/>
                <a:gd name="connsiteX43" fmla="*/ 116560 w 563771"/>
                <a:gd name="connsiteY43" fmla="*/ 438139 h 551322"/>
                <a:gd name="connsiteX44" fmla="*/ 106425 w 563771"/>
                <a:gd name="connsiteY44" fmla="*/ 436450 h 551322"/>
                <a:gd name="connsiteX45" fmla="*/ 106425 w 563771"/>
                <a:gd name="connsiteY45" fmla="*/ 436450 h 551322"/>
                <a:gd name="connsiteX46" fmla="*/ 87842 w 563771"/>
                <a:gd name="connsiteY46" fmla="*/ 439829 h 551322"/>
                <a:gd name="connsiteX47" fmla="*/ 70950 w 563771"/>
                <a:gd name="connsiteY47" fmla="*/ 451654 h 551322"/>
                <a:gd name="connsiteX48" fmla="*/ 70950 w 563771"/>
                <a:gd name="connsiteY48" fmla="*/ 522605 h 551322"/>
                <a:gd name="connsiteX49" fmla="*/ 104735 w 563771"/>
                <a:gd name="connsiteY49" fmla="*/ 537808 h 551322"/>
                <a:gd name="connsiteX50" fmla="*/ 104735 w 563771"/>
                <a:gd name="connsiteY50" fmla="*/ 537808 h 551322"/>
                <a:gd name="connsiteX51" fmla="*/ 133453 w 563771"/>
                <a:gd name="connsiteY51" fmla="*/ 527672 h 551322"/>
                <a:gd name="connsiteX52" fmla="*/ 140210 w 563771"/>
                <a:gd name="connsiteY52" fmla="*/ 522605 h 551322"/>
                <a:gd name="connsiteX53" fmla="*/ 153724 w 563771"/>
                <a:gd name="connsiteY53" fmla="*/ 478683 h 551322"/>
                <a:gd name="connsiteX54" fmla="*/ 277042 w 563771"/>
                <a:gd name="connsiteY54" fmla="*/ 338470 h 551322"/>
                <a:gd name="connsiteX55" fmla="*/ 278731 w 563771"/>
                <a:gd name="connsiteY55" fmla="*/ 340160 h 551322"/>
                <a:gd name="connsiteX56" fmla="*/ 417252 w 563771"/>
                <a:gd name="connsiteY56" fmla="*/ 483750 h 551322"/>
                <a:gd name="connsiteX57" fmla="*/ 429077 w 563771"/>
                <a:gd name="connsiteY57" fmla="*/ 536119 h 551322"/>
                <a:gd name="connsiteX58" fmla="*/ 462862 w 563771"/>
                <a:gd name="connsiteY58" fmla="*/ 551323 h 551322"/>
                <a:gd name="connsiteX59" fmla="*/ 462862 w 563771"/>
                <a:gd name="connsiteY59" fmla="*/ 551323 h 551322"/>
                <a:gd name="connsiteX60" fmla="*/ 496648 w 563771"/>
                <a:gd name="connsiteY60" fmla="*/ 536119 h 551322"/>
                <a:gd name="connsiteX61" fmla="*/ 496648 w 563771"/>
                <a:gd name="connsiteY61" fmla="*/ 536119 h 551322"/>
                <a:gd name="connsiteX62" fmla="*/ 496648 w 563771"/>
                <a:gd name="connsiteY62" fmla="*/ 465168 h 551322"/>
                <a:gd name="connsiteX63" fmla="*/ 462862 w 563771"/>
                <a:gd name="connsiteY63" fmla="*/ 449964 h 551322"/>
                <a:gd name="connsiteX64" fmla="*/ 462862 w 563771"/>
                <a:gd name="connsiteY64" fmla="*/ 449964 h 551322"/>
                <a:gd name="connsiteX65" fmla="*/ 447659 w 563771"/>
                <a:gd name="connsiteY65" fmla="*/ 453343 h 551322"/>
                <a:gd name="connsiteX66" fmla="*/ 312517 w 563771"/>
                <a:gd name="connsiteY66" fmla="*/ 306373 h 551322"/>
                <a:gd name="connsiteX67" fmla="*/ 415563 w 563771"/>
                <a:gd name="connsiteY67" fmla="*/ 191501 h 551322"/>
                <a:gd name="connsiteX68" fmla="*/ 417252 w 563771"/>
                <a:gd name="connsiteY68" fmla="*/ 193190 h 551322"/>
                <a:gd name="connsiteX69" fmla="*/ 521987 w 563771"/>
                <a:gd name="connsiteY69" fmla="*/ 245558 h 551322"/>
                <a:gd name="connsiteX70" fmla="*/ 515230 w 563771"/>
                <a:gd name="connsiteY70" fmla="*/ 237112 h 551322"/>
                <a:gd name="connsiteX71" fmla="*/ 503405 w 563771"/>
                <a:gd name="connsiteY71" fmla="*/ 196569 h 551322"/>
                <a:gd name="connsiteX72" fmla="*/ 562530 w 563771"/>
                <a:gd name="connsiteY72" fmla="*/ 139132 h 551322"/>
                <a:gd name="connsiteX73" fmla="*/ 550705 w 563771"/>
                <a:gd name="connsiteY73" fmla="*/ 100278 h 551322"/>
                <a:gd name="connsiteX74" fmla="*/ 486512 w 563771"/>
                <a:gd name="connsiteY74" fmla="*/ 76628 h 551322"/>
                <a:gd name="connsiteX75" fmla="*/ 402048 w 563771"/>
                <a:gd name="connsiteY75" fmla="*/ 137443 h 551322"/>
                <a:gd name="connsiteX76" fmla="*/ 396981 w 563771"/>
                <a:gd name="connsiteY76" fmla="*/ 142511 h 551322"/>
                <a:gd name="connsiteX77" fmla="*/ 417252 w 563771"/>
                <a:gd name="connsiteY77" fmla="*/ 52978 h 551322"/>
                <a:gd name="connsiteX78" fmla="*/ 425698 w 563771"/>
                <a:gd name="connsiteY78" fmla="*/ 47910 h 551322"/>
                <a:gd name="connsiteX79" fmla="*/ 429077 w 563771"/>
                <a:gd name="connsiteY79" fmla="*/ 47910 h 551322"/>
                <a:gd name="connsiteX80" fmla="*/ 430766 w 563771"/>
                <a:gd name="connsiteY80" fmla="*/ 47910 h 551322"/>
                <a:gd name="connsiteX81" fmla="*/ 442591 w 563771"/>
                <a:gd name="connsiteY81" fmla="*/ 58046 h 551322"/>
                <a:gd name="connsiteX82" fmla="*/ 437523 w 563771"/>
                <a:gd name="connsiteY82" fmla="*/ 98589 h 551322"/>
                <a:gd name="connsiteX83" fmla="*/ 402048 w 563771"/>
                <a:gd name="connsiteY83" fmla="*/ 137443 h 551322"/>
                <a:gd name="connsiteX84" fmla="*/ 501716 w 563771"/>
                <a:gd name="connsiteY84" fmla="*/ 115482 h 551322"/>
                <a:gd name="connsiteX85" fmla="*/ 515230 w 563771"/>
                <a:gd name="connsiteY85" fmla="*/ 127307 h 551322"/>
                <a:gd name="connsiteX86" fmla="*/ 494959 w 563771"/>
                <a:gd name="connsiteY86" fmla="*/ 152647 h 551322"/>
                <a:gd name="connsiteX87" fmla="*/ 444280 w 563771"/>
                <a:gd name="connsiteY87" fmla="*/ 167850 h 551322"/>
                <a:gd name="connsiteX88" fmla="*/ 424009 w 563771"/>
                <a:gd name="connsiteY88" fmla="*/ 172918 h 551322"/>
                <a:gd name="connsiteX89" fmla="*/ 466241 w 563771"/>
                <a:gd name="connsiteY89" fmla="*/ 127307 h 551322"/>
                <a:gd name="connsiteX90" fmla="*/ 483134 w 563771"/>
                <a:gd name="connsiteY90" fmla="*/ 117171 h 551322"/>
                <a:gd name="connsiteX91" fmla="*/ 494959 w 563771"/>
                <a:gd name="connsiteY91" fmla="*/ 115482 h 551322"/>
                <a:gd name="connsiteX92" fmla="*/ 501716 w 563771"/>
                <a:gd name="connsiteY92" fmla="*/ 115482 h 55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63771" h="551322">
                  <a:moveTo>
                    <a:pt x="486512" y="76628"/>
                  </a:moveTo>
                  <a:cubicBezTo>
                    <a:pt x="488202" y="51288"/>
                    <a:pt x="476377" y="17502"/>
                    <a:pt x="456105" y="7367"/>
                  </a:cubicBezTo>
                  <a:cubicBezTo>
                    <a:pt x="444280" y="609"/>
                    <a:pt x="432455" y="-1080"/>
                    <a:pt x="422320" y="609"/>
                  </a:cubicBezTo>
                  <a:cubicBezTo>
                    <a:pt x="420630" y="609"/>
                    <a:pt x="420630" y="609"/>
                    <a:pt x="418941" y="609"/>
                  </a:cubicBezTo>
                  <a:cubicBezTo>
                    <a:pt x="400359" y="5677"/>
                    <a:pt x="385156" y="22570"/>
                    <a:pt x="369952" y="52978"/>
                  </a:cubicBezTo>
                  <a:cubicBezTo>
                    <a:pt x="369952" y="52978"/>
                    <a:pt x="369952" y="52978"/>
                    <a:pt x="369952" y="54667"/>
                  </a:cubicBezTo>
                  <a:lnTo>
                    <a:pt x="334477" y="56356"/>
                  </a:lnTo>
                  <a:lnTo>
                    <a:pt x="329409" y="56356"/>
                  </a:lnTo>
                  <a:lnTo>
                    <a:pt x="385156" y="156025"/>
                  </a:lnTo>
                  <a:lnTo>
                    <a:pt x="283799" y="265830"/>
                  </a:lnTo>
                  <a:lnTo>
                    <a:pt x="278731" y="270898"/>
                  </a:lnTo>
                  <a:lnTo>
                    <a:pt x="106425" y="96900"/>
                  </a:lnTo>
                  <a:cubicBezTo>
                    <a:pt x="101357" y="90142"/>
                    <a:pt x="104735" y="81696"/>
                    <a:pt x="111492" y="76628"/>
                  </a:cubicBezTo>
                  <a:cubicBezTo>
                    <a:pt x="114871" y="74939"/>
                    <a:pt x="118250" y="73249"/>
                    <a:pt x="121628" y="71560"/>
                  </a:cubicBezTo>
                  <a:cubicBezTo>
                    <a:pt x="125007" y="71560"/>
                    <a:pt x="128385" y="73249"/>
                    <a:pt x="131764" y="76628"/>
                  </a:cubicBezTo>
                  <a:cubicBezTo>
                    <a:pt x="150346" y="95210"/>
                    <a:pt x="201024" y="142511"/>
                    <a:pt x="201024" y="142511"/>
                  </a:cubicBezTo>
                  <a:lnTo>
                    <a:pt x="211160" y="152647"/>
                  </a:lnTo>
                  <a:lnTo>
                    <a:pt x="211160" y="145889"/>
                  </a:lnTo>
                  <a:lnTo>
                    <a:pt x="201024" y="41153"/>
                  </a:lnTo>
                  <a:lnTo>
                    <a:pt x="201024" y="39463"/>
                  </a:lnTo>
                  <a:lnTo>
                    <a:pt x="177374" y="56356"/>
                  </a:lnTo>
                  <a:lnTo>
                    <a:pt x="173996" y="59735"/>
                  </a:lnTo>
                  <a:cubicBezTo>
                    <a:pt x="158792" y="42842"/>
                    <a:pt x="140210" y="34395"/>
                    <a:pt x="121628" y="31017"/>
                  </a:cubicBezTo>
                  <a:cubicBezTo>
                    <a:pt x="111492" y="29327"/>
                    <a:pt x="101357" y="29327"/>
                    <a:pt x="92910" y="31017"/>
                  </a:cubicBezTo>
                  <a:cubicBezTo>
                    <a:pt x="87842" y="31017"/>
                    <a:pt x="82775" y="32706"/>
                    <a:pt x="77707" y="34395"/>
                  </a:cubicBezTo>
                  <a:cubicBezTo>
                    <a:pt x="72639" y="36085"/>
                    <a:pt x="67571" y="37774"/>
                    <a:pt x="62503" y="41153"/>
                  </a:cubicBezTo>
                  <a:cubicBezTo>
                    <a:pt x="54057" y="44531"/>
                    <a:pt x="45611" y="47910"/>
                    <a:pt x="37164" y="49599"/>
                  </a:cubicBezTo>
                  <a:lnTo>
                    <a:pt x="33786" y="49599"/>
                  </a:lnTo>
                  <a:lnTo>
                    <a:pt x="33786" y="52978"/>
                  </a:lnTo>
                  <a:cubicBezTo>
                    <a:pt x="32096" y="63114"/>
                    <a:pt x="28718" y="71560"/>
                    <a:pt x="25339" y="81696"/>
                  </a:cubicBezTo>
                  <a:cubicBezTo>
                    <a:pt x="23650" y="86764"/>
                    <a:pt x="21961" y="91832"/>
                    <a:pt x="20271" y="96900"/>
                  </a:cubicBezTo>
                  <a:lnTo>
                    <a:pt x="20271" y="98589"/>
                  </a:lnTo>
                  <a:cubicBezTo>
                    <a:pt x="15204" y="113793"/>
                    <a:pt x="3379" y="152647"/>
                    <a:pt x="30407" y="183054"/>
                  </a:cubicBezTo>
                  <a:lnTo>
                    <a:pt x="0" y="210083"/>
                  </a:lnTo>
                  <a:lnTo>
                    <a:pt x="126696" y="228665"/>
                  </a:lnTo>
                  <a:lnTo>
                    <a:pt x="123317" y="225287"/>
                  </a:lnTo>
                  <a:lnTo>
                    <a:pt x="116560" y="218530"/>
                  </a:lnTo>
                  <a:cubicBezTo>
                    <a:pt x="94600" y="193190"/>
                    <a:pt x="74328" y="171229"/>
                    <a:pt x="54057" y="147579"/>
                  </a:cubicBezTo>
                  <a:cubicBezTo>
                    <a:pt x="47300" y="139132"/>
                    <a:pt x="50678" y="130686"/>
                    <a:pt x="55746" y="125618"/>
                  </a:cubicBezTo>
                  <a:cubicBezTo>
                    <a:pt x="59125" y="123929"/>
                    <a:pt x="60814" y="122239"/>
                    <a:pt x="65882" y="122239"/>
                  </a:cubicBezTo>
                  <a:cubicBezTo>
                    <a:pt x="70950" y="122239"/>
                    <a:pt x="76018" y="123929"/>
                    <a:pt x="81085" y="128996"/>
                  </a:cubicBezTo>
                  <a:lnTo>
                    <a:pt x="243256" y="306373"/>
                  </a:lnTo>
                  <a:lnTo>
                    <a:pt x="119939" y="434761"/>
                  </a:lnTo>
                  <a:lnTo>
                    <a:pt x="116560" y="438139"/>
                  </a:lnTo>
                  <a:cubicBezTo>
                    <a:pt x="113182" y="438139"/>
                    <a:pt x="109803" y="436450"/>
                    <a:pt x="106425" y="436450"/>
                  </a:cubicBezTo>
                  <a:lnTo>
                    <a:pt x="106425" y="436450"/>
                  </a:lnTo>
                  <a:cubicBezTo>
                    <a:pt x="99667" y="436450"/>
                    <a:pt x="94600" y="438139"/>
                    <a:pt x="87842" y="439829"/>
                  </a:cubicBezTo>
                  <a:cubicBezTo>
                    <a:pt x="81085" y="443207"/>
                    <a:pt x="76018" y="446586"/>
                    <a:pt x="70950" y="451654"/>
                  </a:cubicBezTo>
                  <a:cubicBezTo>
                    <a:pt x="52368" y="471925"/>
                    <a:pt x="52368" y="504022"/>
                    <a:pt x="70950" y="522605"/>
                  </a:cubicBezTo>
                  <a:cubicBezTo>
                    <a:pt x="79396" y="532740"/>
                    <a:pt x="92910" y="537808"/>
                    <a:pt x="104735" y="537808"/>
                  </a:cubicBezTo>
                  <a:lnTo>
                    <a:pt x="104735" y="537808"/>
                  </a:lnTo>
                  <a:cubicBezTo>
                    <a:pt x="114871" y="537808"/>
                    <a:pt x="125007" y="534430"/>
                    <a:pt x="133453" y="527672"/>
                  </a:cubicBezTo>
                  <a:cubicBezTo>
                    <a:pt x="135142" y="525983"/>
                    <a:pt x="138521" y="524294"/>
                    <a:pt x="140210" y="522605"/>
                  </a:cubicBezTo>
                  <a:cubicBezTo>
                    <a:pt x="152035" y="510779"/>
                    <a:pt x="155414" y="493886"/>
                    <a:pt x="153724" y="478683"/>
                  </a:cubicBezTo>
                  <a:lnTo>
                    <a:pt x="277042" y="338470"/>
                  </a:lnTo>
                  <a:lnTo>
                    <a:pt x="278731" y="340160"/>
                  </a:lnTo>
                  <a:lnTo>
                    <a:pt x="417252" y="483750"/>
                  </a:lnTo>
                  <a:cubicBezTo>
                    <a:pt x="412184" y="500643"/>
                    <a:pt x="415563" y="520915"/>
                    <a:pt x="429077" y="536119"/>
                  </a:cubicBezTo>
                  <a:cubicBezTo>
                    <a:pt x="437523" y="546255"/>
                    <a:pt x="451037" y="551323"/>
                    <a:pt x="462862" y="551323"/>
                  </a:cubicBezTo>
                  <a:lnTo>
                    <a:pt x="462862" y="551323"/>
                  </a:lnTo>
                  <a:cubicBezTo>
                    <a:pt x="476377" y="551323"/>
                    <a:pt x="488202" y="546255"/>
                    <a:pt x="496648" y="536119"/>
                  </a:cubicBezTo>
                  <a:cubicBezTo>
                    <a:pt x="496648" y="536119"/>
                    <a:pt x="496648" y="536119"/>
                    <a:pt x="496648" y="536119"/>
                  </a:cubicBezTo>
                  <a:cubicBezTo>
                    <a:pt x="515230" y="515847"/>
                    <a:pt x="515230" y="485440"/>
                    <a:pt x="496648" y="465168"/>
                  </a:cubicBezTo>
                  <a:cubicBezTo>
                    <a:pt x="488202" y="455032"/>
                    <a:pt x="474687" y="449964"/>
                    <a:pt x="462862" y="449964"/>
                  </a:cubicBezTo>
                  <a:lnTo>
                    <a:pt x="462862" y="449964"/>
                  </a:lnTo>
                  <a:cubicBezTo>
                    <a:pt x="457795" y="449964"/>
                    <a:pt x="452727" y="451654"/>
                    <a:pt x="447659" y="453343"/>
                  </a:cubicBezTo>
                  <a:lnTo>
                    <a:pt x="312517" y="306373"/>
                  </a:lnTo>
                  <a:lnTo>
                    <a:pt x="415563" y="191501"/>
                  </a:lnTo>
                  <a:lnTo>
                    <a:pt x="417252" y="193190"/>
                  </a:lnTo>
                  <a:lnTo>
                    <a:pt x="521987" y="245558"/>
                  </a:lnTo>
                  <a:lnTo>
                    <a:pt x="515230" y="237112"/>
                  </a:lnTo>
                  <a:lnTo>
                    <a:pt x="503405" y="196569"/>
                  </a:lnTo>
                  <a:cubicBezTo>
                    <a:pt x="535501" y="179676"/>
                    <a:pt x="557462" y="159404"/>
                    <a:pt x="562530" y="139132"/>
                  </a:cubicBezTo>
                  <a:cubicBezTo>
                    <a:pt x="565908" y="125618"/>
                    <a:pt x="562530" y="112103"/>
                    <a:pt x="550705" y="100278"/>
                  </a:cubicBezTo>
                  <a:cubicBezTo>
                    <a:pt x="532123" y="76628"/>
                    <a:pt x="506784" y="74939"/>
                    <a:pt x="486512" y="76628"/>
                  </a:cubicBezTo>
                  <a:close/>
                  <a:moveTo>
                    <a:pt x="402048" y="137443"/>
                  </a:moveTo>
                  <a:lnTo>
                    <a:pt x="396981" y="142511"/>
                  </a:lnTo>
                  <a:cubicBezTo>
                    <a:pt x="396981" y="113793"/>
                    <a:pt x="402048" y="68181"/>
                    <a:pt x="417252" y="52978"/>
                  </a:cubicBezTo>
                  <a:cubicBezTo>
                    <a:pt x="420630" y="51288"/>
                    <a:pt x="422320" y="49599"/>
                    <a:pt x="425698" y="47910"/>
                  </a:cubicBezTo>
                  <a:cubicBezTo>
                    <a:pt x="427388" y="47910"/>
                    <a:pt x="427388" y="47910"/>
                    <a:pt x="429077" y="47910"/>
                  </a:cubicBezTo>
                  <a:cubicBezTo>
                    <a:pt x="429077" y="47910"/>
                    <a:pt x="429077" y="47910"/>
                    <a:pt x="430766" y="47910"/>
                  </a:cubicBezTo>
                  <a:cubicBezTo>
                    <a:pt x="435834" y="47910"/>
                    <a:pt x="440902" y="51288"/>
                    <a:pt x="442591" y="58046"/>
                  </a:cubicBezTo>
                  <a:cubicBezTo>
                    <a:pt x="447659" y="68181"/>
                    <a:pt x="447659" y="85075"/>
                    <a:pt x="437523" y="98589"/>
                  </a:cubicBezTo>
                  <a:lnTo>
                    <a:pt x="402048" y="137443"/>
                  </a:lnTo>
                  <a:close/>
                  <a:moveTo>
                    <a:pt x="501716" y="115482"/>
                  </a:moveTo>
                  <a:cubicBezTo>
                    <a:pt x="506784" y="117171"/>
                    <a:pt x="511852" y="120550"/>
                    <a:pt x="515230" y="127307"/>
                  </a:cubicBezTo>
                  <a:cubicBezTo>
                    <a:pt x="516919" y="137443"/>
                    <a:pt x="508473" y="145889"/>
                    <a:pt x="494959" y="152647"/>
                  </a:cubicBezTo>
                  <a:cubicBezTo>
                    <a:pt x="479755" y="159404"/>
                    <a:pt x="461173" y="164472"/>
                    <a:pt x="444280" y="167850"/>
                  </a:cubicBezTo>
                  <a:cubicBezTo>
                    <a:pt x="437523" y="169540"/>
                    <a:pt x="430766" y="171229"/>
                    <a:pt x="424009" y="172918"/>
                  </a:cubicBezTo>
                  <a:lnTo>
                    <a:pt x="466241" y="127307"/>
                  </a:lnTo>
                  <a:cubicBezTo>
                    <a:pt x="471309" y="122239"/>
                    <a:pt x="476377" y="118861"/>
                    <a:pt x="483134" y="117171"/>
                  </a:cubicBezTo>
                  <a:cubicBezTo>
                    <a:pt x="486512" y="115482"/>
                    <a:pt x="491580" y="115482"/>
                    <a:pt x="494959" y="115482"/>
                  </a:cubicBezTo>
                  <a:cubicBezTo>
                    <a:pt x="496648" y="115482"/>
                    <a:pt x="500027" y="115482"/>
                    <a:pt x="501716" y="115482"/>
                  </a:cubicBezTo>
                  <a:close/>
                </a:path>
              </a:pathLst>
            </a:custGeom>
            <a:grpFill/>
            <a:ln w="16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0" name="Прямоугольник 10">
            <a:extLst>
              <a:ext uri="{FF2B5EF4-FFF2-40B4-BE49-F238E27FC236}">
                <a16:creationId xmlns:a16="http://schemas.microsoft.com/office/drawing/2014/main" id="{0C7BE57E-03E5-4891-34A1-59402EA3732A}"/>
              </a:ext>
            </a:extLst>
          </p:cNvPr>
          <p:cNvSpPr/>
          <p:nvPr/>
        </p:nvSpPr>
        <p:spPr>
          <a:xfrm>
            <a:off x="819660" y="2070706"/>
            <a:ext cx="3836758" cy="43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>
            <a:spAutoFit/>
          </a:bodyPr>
          <a:lstStyle/>
          <a:p>
            <a:pPr algn="r" fontAlgn="base">
              <a:lnSpc>
                <a:spcPct val="89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Консалтинг, аналитические</a:t>
            </a:r>
            <a:b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 исследовательские компании</a:t>
            </a:r>
            <a:endParaRPr lang="en-US" sz="16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1" name="Oval 20">
            <a:extLst>
              <a:ext uri="{FF2B5EF4-FFF2-40B4-BE49-F238E27FC236}">
                <a16:creationId xmlns:a16="http://schemas.microsoft.com/office/drawing/2014/main" id="{08F73591-DF9A-5EA7-416C-6EEC493A60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6467" y="2214477"/>
            <a:ext cx="557734" cy="55773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7C208CD-CCAF-FA52-9F3C-0F23322F558E}"/>
              </a:ext>
            </a:extLst>
          </p:cNvPr>
          <p:cNvGrpSpPr/>
          <p:nvPr/>
        </p:nvGrpSpPr>
        <p:grpSpPr>
          <a:xfrm>
            <a:off x="655040" y="4718618"/>
            <a:ext cx="4679161" cy="797753"/>
            <a:chOff x="650574" y="4491722"/>
            <a:chExt cx="4679161" cy="797753"/>
          </a:xfrm>
        </p:grpSpPr>
        <p:sp>
          <p:nvSpPr>
            <p:cNvPr id="36" name="Прямоугольник 9">
              <a:extLst>
                <a:ext uri="{FF2B5EF4-FFF2-40B4-BE49-F238E27FC236}">
                  <a16:creationId xmlns:a16="http://schemas.microsoft.com/office/drawing/2014/main" id="{ED29EA75-B5A3-F9C9-6220-95E9BA5D7DA6}"/>
                </a:ext>
              </a:extLst>
            </p:cNvPr>
            <p:cNvSpPr/>
            <p:nvPr/>
          </p:nvSpPr>
          <p:spPr>
            <a:xfrm>
              <a:off x="650574" y="4631987"/>
              <a:ext cx="3836757" cy="6574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r" fontAlgn="base">
                <a:lnSpc>
                  <a:spcPct val="89000"/>
                </a:lnSpc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Управленческая деятельность </a:t>
              </a:r>
              <a:b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в организациях общественного сектора</a:t>
              </a:r>
              <a:endParaRPr lang="ru-RU" sz="1600" dirty="0">
                <a:solidFill>
                  <a:schemeClr val="bg2"/>
                </a:solidFill>
              </a:endParaRPr>
            </a:p>
          </p:txBody>
        </p:sp>
        <p:sp>
          <p:nvSpPr>
            <p:cNvPr id="37" name="Oval 20">
              <a:extLst>
                <a:ext uri="{FF2B5EF4-FFF2-40B4-BE49-F238E27FC236}">
                  <a16:creationId xmlns:a16="http://schemas.microsoft.com/office/drawing/2014/main" id="{19F463AA-EDA5-E38F-57E1-33C9543A8B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72001" y="4491722"/>
              <a:ext cx="557734" cy="5577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47A9181-A92E-6050-398F-E81EB84FDD02}"/>
              </a:ext>
            </a:extLst>
          </p:cNvPr>
          <p:cNvGrpSpPr/>
          <p:nvPr/>
        </p:nvGrpSpPr>
        <p:grpSpPr>
          <a:xfrm>
            <a:off x="7236777" y="4226683"/>
            <a:ext cx="3584749" cy="578590"/>
            <a:chOff x="6845836" y="4491722"/>
            <a:chExt cx="3584749" cy="578590"/>
          </a:xfrm>
        </p:grpSpPr>
        <p:sp>
          <p:nvSpPr>
            <p:cNvPr id="39" name="Прямоугольник 8">
              <a:extLst>
                <a:ext uri="{FF2B5EF4-FFF2-40B4-BE49-F238E27FC236}">
                  <a16:creationId xmlns:a16="http://schemas.microsoft.com/office/drawing/2014/main" id="{65477EDD-D4BB-B8B8-7024-0B4BF04AF2E3}"/>
                </a:ext>
              </a:extLst>
            </p:cNvPr>
            <p:cNvSpPr/>
            <p:nvPr/>
          </p:nvSpPr>
          <p:spPr>
            <a:xfrm>
              <a:off x="7613435" y="4631987"/>
              <a:ext cx="2817150" cy="438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fontAlgn="base">
                <a:lnSpc>
                  <a:spcPct val="89000"/>
                </a:lnSpc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Социальное предпринимательство</a:t>
              </a:r>
              <a:endParaRPr lang="en-US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0" name="Oval 20">
              <a:extLst>
                <a:ext uri="{FF2B5EF4-FFF2-40B4-BE49-F238E27FC236}">
                  <a16:creationId xmlns:a16="http://schemas.microsoft.com/office/drawing/2014/main" id="{0801AE4A-DBE2-467D-8A76-D735A7F1FC8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45836" y="4491722"/>
              <a:ext cx="557734" cy="5577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A21B6B3-C2B8-E9DA-0917-DC870CBC3312}"/>
              </a:ext>
            </a:extLst>
          </p:cNvPr>
          <p:cNvGrpSpPr/>
          <p:nvPr/>
        </p:nvGrpSpPr>
        <p:grpSpPr>
          <a:xfrm>
            <a:off x="905356" y="3308266"/>
            <a:ext cx="3878608" cy="876650"/>
            <a:chOff x="900890" y="3081370"/>
            <a:chExt cx="3878608" cy="876650"/>
          </a:xfrm>
        </p:grpSpPr>
        <p:sp>
          <p:nvSpPr>
            <p:cNvPr id="42" name="Прямоугольник 6">
              <a:extLst>
                <a:ext uri="{FF2B5EF4-FFF2-40B4-BE49-F238E27FC236}">
                  <a16:creationId xmlns:a16="http://schemas.microsoft.com/office/drawing/2014/main" id="{0EC424AA-AB70-617F-493B-C3B8557C89E6}"/>
                </a:ext>
              </a:extLst>
            </p:cNvPr>
            <p:cNvSpPr/>
            <p:nvPr/>
          </p:nvSpPr>
          <p:spPr>
            <a:xfrm>
              <a:off x="900890" y="3081370"/>
              <a:ext cx="3085737" cy="876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 fontAlgn="base">
                <a:lnSpc>
                  <a:spcPct val="89000"/>
                </a:lnSpc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Подразделения по связям с государственными органами власти — </a:t>
              </a:r>
              <a:r>
                <a:rPr lang="en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Government Relations</a:t>
              </a:r>
              <a: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(GR)</a:t>
              </a:r>
              <a:endParaRPr lang="en-US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3" name="Oval 20">
              <a:extLst>
                <a:ext uri="{FF2B5EF4-FFF2-40B4-BE49-F238E27FC236}">
                  <a16:creationId xmlns:a16="http://schemas.microsoft.com/office/drawing/2014/main" id="{ECA9E447-2E0F-4830-AD3D-A812B7B035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21764" y="3234879"/>
              <a:ext cx="557734" cy="5577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64F6F67-E18C-75E4-AF94-D26B890D24C7}"/>
              </a:ext>
            </a:extLst>
          </p:cNvPr>
          <p:cNvGrpSpPr/>
          <p:nvPr/>
        </p:nvGrpSpPr>
        <p:grpSpPr>
          <a:xfrm>
            <a:off x="7236777" y="2551724"/>
            <a:ext cx="3629660" cy="557730"/>
            <a:chOff x="7409497" y="3234879"/>
            <a:chExt cx="3629660" cy="557730"/>
          </a:xfrm>
        </p:grpSpPr>
        <p:sp>
          <p:nvSpPr>
            <p:cNvPr id="45" name="Прямоугольник 5">
              <a:extLst>
                <a:ext uri="{FF2B5EF4-FFF2-40B4-BE49-F238E27FC236}">
                  <a16:creationId xmlns:a16="http://schemas.microsoft.com/office/drawing/2014/main" id="{968581E8-62B7-4CCF-EF1F-56C8767822FB}"/>
                </a:ext>
              </a:extLst>
            </p:cNvPr>
            <p:cNvSpPr/>
            <p:nvPr/>
          </p:nvSpPr>
          <p:spPr>
            <a:xfrm>
              <a:off x="8177096" y="3300532"/>
              <a:ext cx="2862061" cy="438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fontAlgn="base">
                <a:lnSpc>
                  <a:spcPct val="89000"/>
                </a:lnSpc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Некоммерческие</a:t>
              </a:r>
              <a:b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16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организации</a:t>
              </a:r>
              <a:endParaRPr lang="en-US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6" name="Oval 20">
              <a:extLst>
                <a:ext uri="{FF2B5EF4-FFF2-40B4-BE49-F238E27FC236}">
                  <a16:creationId xmlns:a16="http://schemas.microsoft.com/office/drawing/2014/main" id="{F0657DAA-D583-A71D-6EFF-913BE1D4B6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09497" y="3234879"/>
              <a:ext cx="557734" cy="5577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47" name="Graphic 17">
            <a:extLst>
              <a:ext uri="{FF2B5EF4-FFF2-40B4-BE49-F238E27FC236}">
                <a16:creationId xmlns:a16="http://schemas.microsoft.com/office/drawing/2014/main" id="{DAE65CD3-A286-BD32-A0B9-92535B43F494}"/>
              </a:ext>
            </a:extLst>
          </p:cNvPr>
          <p:cNvGrpSpPr>
            <a:grpSpLocks noChangeAspect="1"/>
          </p:cNvGrpSpPr>
          <p:nvPr/>
        </p:nvGrpSpPr>
        <p:grpSpPr>
          <a:xfrm>
            <a:off x="4900441" y="2341228"/>
            <a:ext cx="306441" cy="309600"/>
            <a:chOff x="1237551" y="2308478"/>
            <a:chExt cx="523800" cy="529200"/>
          </a:xfrm>
          <a:solidFill>
            <a:schemeClr val="accent1"/>
          </a:solidFill>
        </p:grpSpPr>
        <p:sp>
          <p:nvSpPr>
            <p:cNvPr id="48" name="Freeform: Shape 68">
              <a:extLst>
                <a:ext uri="{FF2B5EF4-FFF2-40B4-BE49-F238E27FC236}">
                  <a16:creationId xmlns:a16="http://schemas.microsoft.com/office/drawing/2014/main" id="{09E9CB61-E46A-AF40-731F-ED49B9F14E89}"/>
                </a:ext>
              </a:extLst>
            </p:cNvPr>
            <p:cNvSpPr/>
            <p:nvPr/>
          </p:nvSpPr>
          <p:spPr>
            <a:xfrm>
              <a:off x="1394150" y="2583879"/>
              <a:ext cx="210600" cy="113400"/>
            </a:xfrm>
            <a:custGeom>
              <a:avLst/>
              <a:gdLst>
                <a:gd name="connsiteX0" fmla="*/ 105300 w 210600"/>
                <a:gd name="connsiteY0" fmla="*/ 0 h 113400"/>
                <a:gd name="connsiteX1" fmla="*/ 0 w 210600"/>
                <a:gd name="connsiteY1" fmla="*/ 105300 h 113400"/>
                <a:gd name="connsiteX2" fmla="*/ 8100 w 210600"/>
                <a:gd name="connsiteY2" fmla="*/ 113400 h 113400"/>
                <a:gd name="connsiteX3" fmla="*/ 202500 w 210600"/>
                <a:gd name="connsiteY3" fmla="*/ 113400 h 113400"/>
                <a:gd name="connsiteX4" fmla="*/ 210600 w 210600"/>
                <a:gd name="connsiteY4" fmla="*/ 105300 h 113400"/>
                <a:gd name="connsiteX5" fmla="*/ 105300 w 210600"/>
                <a:gd name="connsiteY5" fmla="*/ 0 h 113400"/>
                <a:gd name="connsiteX6" fmla="*/ 16578 w 210600"/>
                <a:gd name="connsiteY6" fmla="*/ 97200 h 113400"/>
                <a:gd name="connsiteX7" fmla="*/ 113228 w 210600"/>
                <a:gd name="connsiteY7" fmla="*/ 16352 h 113400"/>
                <a:gd name="connsiteX8" fmla="*/ 194076 w 210600"/>
                <a:gd name="connsiteY8" fmla="*/ 97200 h 11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600" h="113400">
                  <a:moveTo>
                    <a:pt x="105300" y="0"/>
                  </a:moveTo>
                  <a:cubicBezTo>
                    <a:pt x="47169" y="59"/>
                    <a:pt x="59" y="47169"/>
                    <a:pt x="0" y="105300"/>
                  </a:cubicBezTo>
                  <a:cubicBezTo>
                    <a:pt x="0" y="109773"/>
                    <a:pt x="3627" y="113400"/>
                    <a:pt x="8100" y="113400"/>
                  </a:cubicBezTo>
                  <a:lnTo>
                    <a:pt x="202500" y="113400"/>
                  </a:lnTo>
                  <a:cubicBezTo>
                    <a:pt x="206973" y="113400"/>
                    <a:pt x="210600" y="109773"/>
                    <a:pt x="210600" y="105300"/>
                  </a:cubicBezTo>
                  <a:cubicBezTo>
                    <a:pt x="210541" y="47169"/>
                    <a:pt x="163431" y="59"/>
                    <a:pt x="105300" y="0"/>
                  </a:cubicBezTo>
                  <a:close/>
                  <a:moveTo>
                    <a:pt x="16578" y="97200"/>
                  </a:moveTo>
                  <a:cubicBezTo>
                    <a:pt x="20942" y="48185"/>
                    <a:pt x="64213" y="11989"/>
                    <a:pt x="113228" y="16352"/>
                  </a:cubicBezTo>
                  <a:cubicBezTo>
                    <a:pt x="156195" y="20177"/>
                    <a:pt x="190251" y="54233"/>
                    <a:pt x="194076" y="972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49" name="Freeform: Shape 69">
              <a:extLst>
                <a:ext uri="{FF2B5EF4-FFF2-40B4-BE49-F238E27FC236}">
                  <a16:creationId xmlns:a16="http://schemas.microsoft.com/office/drawing/2014/main" id="{17075D1F-B398-22AD-B00A-4FA4DE293057}"/>
                </a:ext>
              </a:extLst>
            </p:cNvPr>
            <p:cNvSpPr/>
            <p:nvPr/>
          </p:nvSpPr>
          <p:spPr>
            <a:xfrm>
              <a:off x="1431950" y="2435379"/>
              <a:ext cx="124200" cy="124200"/>
            </a:xfrm>
            <a:custGeom>
              <a:avLst/>
              <a:gdLst>
                <a:gd name="connsiteX0" fmla="*/ 62100 w 124200"/>
                <a:gd name="connsiteY0" fmla="*/ 124200 h 124200"/>
                <a:gd name="connsiteX1" fmla="*/ 124200 w 124200"/>
                <a:gd name="connsiteY1" fmla="*/ 62100 h 124200"/>
                <a:gd name="connsiteX2" fmla="*/ 62100 w 124200"/>
                <a:gd name="connsiteY2" fmla="*/ 0 h 124200"/>
                <a:gd name="connsiteX3" fmla="*/ 0 w 124200"/>
                <a:gd name="connsiteY3" fmla="*/ 62100 h 124200"/>
                <a:gd name="connsiteX4" fmla="*/ 62100 w 124200"/>
                <a:gd name="connsiteY4" fmla="*/ 124200 h 124200"/>
                <a:gd name="connsiteX5" fmla="*/ 62100 w 124200"/>
                <a:gd name="connsiteY5" fmla="*/ 16200 h 124200"/>
                <a:gd name="connsiteX6" fmla="*/ 108000 w 124200"/>
                <a:gd name="connsiteY6" fmla="*/ 62100 h 124200"/>
                <a:gd name="connsiteX7" fmla="*/ 62100 w 124200"/>
                <a:gd name="connsiteY7" fmla="*/ 108000 h 124200"/>
                <a:gd name="connsiteX8" fmla="*/ 16200 w 124200"/>
                <a:gd name="connsiteY8" fmla="*/ 62100 h 124200"/>
                <a:gd name="connsiteX9" fmla="*/ 62100 w 124200"/>
                <a:gd name="connsiteY9" fmla="*/ 16200 h 12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00" h="124200">
                  <a:moveTo>
                    <a:pt x="62100" y="124200"/>
                  </a:moveTo>
                  <a:cubicBezTo>
                    <a:pt x="96397" y="124200"/>
                    <a:pt x="124200" y="96397"/>
                    <a:pt x="124200" y="62100"/>
                  </a:cubicBezTo>
                  <a:cubicBezTo>
                    <a:pt x="124200" y="27803"/>
                    <a:pt x="96397" y="0"/>
                    <a:pt x="62100" y="0"/>
                  </a:cubicBezTo>
                  <a:cubicBezTo>
                    <a:pt x="27803" y="0"/>
                    <a:pt x="0" y="27803"/>
                    <a:pt x="0" y="62100"/>
                  </a:cubicBezTo>
                  <a:cubicBezTo>
                    <a:pt x="30" y="96385"/>
                    <a:pt x="27815" y="124170"/>
                    <a:pt x="62100" y="124200"/>
                  </a:cubicBezTo>
                  <a:close/>
                  <a:moveTo>
                    <a:pt x="62100" y="16200"/>
                  </a:moveTo>
                  <a:cubicBezTo>
                    <a:pt x="87450" y="16200"/>
                    <a:pt x="108000" y="36750"/>
                    <a:pt x="108000" y="62100"/>
                  </a:cubicBezTo>
                  <a:cubicBezTo>
                    <a:pt x="108000" y="87450"/>
                    <a:pt x="87450" y="108000"/>
                    <a:pt x="62100" y="108000"/>
                  </a:cubicBezTo>
                  <a:cubicBezTo>
                    <a:pt x="36750" y="108000"/>
                    <a:pt x="16200" y="87450"/>
                    <a:pt x="16200" y="62100"/>
                  </a:cubicBezTo>
                  <a:cubicBezTo>
                    <a:pt x="16230" y="36763"/>
                    <a:pt x="36763" y="16230"/>
                    <a:pt x="62100" y="162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Freeform: Shape 70">
              <a:extLst>
                <a:ext uri="{FF2B5EF4-FFF2-40B4-BE49-F238E27FC236}">
                  <a16:creationId xmlns:a16="http://schemas.microsoft.com/office/drawing/2014/main" id="{E588FD02-D4E8-00F0-EB75-7FB792A74E62}"/>
                </a:ext>
              </a:extLst>
            </p:cNvPr>
            <p:cNvSpPr/>
            <p:nvPr/>
          </p:nvSpPr>
          <p:spPr>
            <a:xfrm>
              <a:off x="1237551" y="2308478"/>
              <a:ext cx="523800" cy="529200"/>
            </a:xfrm>
            <a:custGeom>
              <a:avLst/>
              <a:gdLst>
                <a:gd name="connsiteX0" fmla="*/ 515700 w 523800"/>
                <a:gd name="connsiteY0" fmla="*/ 253800 h 529200"/>
                <a:gd name="connsiteX1" fmla="*/ 488430 w 523800"/>
                <a:gd name="connsiteY1" fmla="*/ 253800 h 529200"/>
                <a:gd name="connsiteX2" fmla="*/ 267300 w 523800"/>
                <a:gd name="connsiteY2" fmla="*/ 37800 h 529200"/>
                <a:gd name="connsiteX3" fmla="*/ 267300 w 523800"/>
                <a:gd name="connsiteY3" fmla="*/ 8100 h 529200"/>
                <a:gd name="connsiteX4" fmla="*/ 259200 w 523800"/>
                <a:gd name="connsiteY4" fmla="*/ 0 h 529200"/>
                <a:gd name="connsiteX5" fmla="*/ 251100 w 523800"/>
                <a:gd name="connsiteY5" fmla="*/ 8100 h 529200"/>
                <a:gd name="connsiteX6" fmla="*/ 251100 w 523800"/>
                <a:gd name="connsiteY6" fmla="*/ 38070 h 529200"/>
                <a:gd name="connsiteX7" fmla="*/ 35370 w 523800"/>
                <a:gd name="connsiteY7" fmla="*/ 253800 h 529200"/>
                <a:gd name="connsiteX8" fmla="*/ 8100 w 523800"/>
                <a:gd name="connsiteY8" fmla="*/ 253800 h 529200"/>
                <a:gd name="connsiteX9" fmla="*/ 0 w 523800"/>
                <a:gd name="connsiteY9" fmla="*/ 261900 h 529200"/>
                <a:gd name="connsiteX10" fmla="*/ 8100 w 523800"/>
                <a:gd name="connsiteY10" fmla="*/ 270000 h 529200"/>
                <a:gd name="connsiteX11" fmla="*/ 35100 w 523800"/>
                <a:gd name="connsiteY11" fmla="*/ 270000 h 529200"/>
                <a:gd name="connsiteX12" fmla="*/ 251100 w 523800"/>
                <a:gd name="connsiteY12" fmla="*/ 491130 h 529200"/>
                <a:gd name="connsiteX13" fmla="*/ 251100 w 523800"/>
                <a:gd name="connsiteY13" fmla="*/ 521100 h 529200"/>
                <a:gd name="connsiteX14" fmla="*/ 259200 w 523800"/>
                <a:gd name="connsiteY14" fmla="*/ 529200 h 529200"/>
                <a:gd name="connsiteX15" fmla="*/ 267300 w 523800"/>
                <a:gd name="connsiteY15" fmla="*/ 521100 h 529200"/>
                <a:gd name="connsiteX16" fmla="*/ 267300 w 523800"/>
                <a:gd name="connsiteY16" fmla="*/ 491400 h 529200"/>
                <a:gd name="connsiteX17" fmla="*/ 488700 w 523800"/>
                <a:gd name="connsiteY17" fmla="*/ 270000 h 529200"/>
                <a:gd name="connsiteX18" fmla="*/ 515700 w 523800"/>
                <a:gd name="connsiteY18" fmla="*/ 270000 h 529200"/>
                <a:gd name="connsiteX19" fmla="*/ 523800 w 523800"/>
                <a:gd name="connsiteY19" fmla="*/ 261900 h 529200"/>
                <a:gd name="connsiteX20" fmla="*/ 515700 w 523800"/>
                <a:gd name="connsiteY20" fmla="*/ 253800 h 529200"/>
                <a:gd name="connsiteX21" fmla="*/ 267300 w 523800"/>
                <a:gd name="connsiteY21" fmla="*/ 475200 h 529200"/>
                <a:gd name="connsiteX22" fmla="*/ 267300 w 523800"/>
                <a:gd name="connsiteY22" fmla="*/ 450900 h 529200"/>
                <a:gd name="connsiteX23" fmla="*/ 259200 w 523800"/>
                <a:gd name="connsiteY23" fmla="*/ 442800 h 529200"/>
                <a:gd name="connsiteX24" fmla="*/ 251100 w 523800"/>
                <a:gd name="connsiteY24" fmla="*/ 450900 h 529200"/>
                <a:gd name="connsiteX25" fmla="*/ 251100 w 523800"/>
                <a:gd name="connsiteY25" fmla="*/ 474930 h 529200"/>
                <a:gd name="connsiteX26" fmla="*/ 51300 w 523800"/>
                <a:gd name="connsiteY26" fmla="*/ 270000 h 529200"/>
                <a:gd name="connsiteX27" fmla="*/ 78300 w 523800"/>
                <a:gd name="connsiteY27" fmla="*/ 270000 h 529200"/>
                <a:gd name="connsiteX28" fmla="*/ 86400 w 523800"/>
                <a:gd name="connsiteY28" fmla="*/ 261900 h 529200"/>
                <a:gd name="connsiteX29" fmla="*/ 78300 w 523800"/>
                <a:gd name="connsiteY29" fmla="*/ 253800 h 529200"/>
                <a:gd name="connsiteX30" fmla="*/ 51570 w 523800"/>
                <a:gd name="connsiteY30" fmla="*/ 253800 h 529200"/>
                <a:gd name="connsiteX31" fmla="*/ 251100 w 523800"/>
                <a:gd name="connsiteY31" fmla="*/ 54270 h 529200"/>
                <a:gd name="connsiteX32" fmla="*/ 251100 w 523800"/>
                <a:gd name="connsiteY32" fmla="*/ 78300 h 529200"/>
                <a:gd name="connsiteX33" fmla="*/ 259200 w 523800"/>
                <a:gd name="connsiteY33" fmla="*/ 86400 h 529200"/>
                <a:gd name="connsiteX34" fmla="*/ 267300 w 523800"/>
                <a:gd name="connsiteY34" fmla="*/ 78300 h 529200"/>
                <a:gd name="connsiteX35" fmla="*/ 267300 w 523800"/>
                <a:gd name="connsiteY35" fmla="*/ 54000 h 529200"/>
                <a:gd name="connsiteX36" fmla="*/ 472230 w 523800"/>
                <a:gd name="connsiteY36" fmla="*/ 253800 h 529200"/>
                <a:gd name="connsiteX37" fmla="*/ 445500 w 523800"/>
                <a:gd name="connsiteY37" fmla="*/ 253800 h 529200"/>
                <a:gd name="connsiteX38" fmla="*/ 437400 w 523800"/>
                <a:gd name="connsiteY38" fmla="*/ 261900 h 529200"/>
                <a:gd name="connsiteX39" fmla="*/ 445500 w 523800"/>
                <a:gd name="connsiteY39" fmla="*/ 270000 h 529200"/>
                <a:gd name="connsiteX40" fmla="*/ 472500 w 523800"/>
                <a:gd name="connsiteY40" fmla="*/ 270000 h 529200"/>
                <a:gd name="connsiteX41" fmla="*/ 267300 w 523800"/>
                <a:gd name="connsiteY41" fmla="*/ 475200 h 5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23800" h="529200">
                  <a:moveTo>
                    <a:pt x="515700" y="253800"/>
                  </a:moveTo>
                  <a:lnTo>
                    <a:pt x="488430" y="253800"/>
                  </a:lnTo>
                  <a:cubicBezTo>
                    <a:pt x="482797" y="134939"/>
                    <a:pt x="386260" y="40641"/>
                    <a:pt x="267300" y="37800"/>
                  </a:cubicBezTo>
                  <a:lnTo>
                    <a:pt x="267300" y="8100"/>
                  </a:lnTo>
                  <a:cubicBezTo>
                    <a:pt x="267300" y="3626"/>
                    <a:pt x="263673" y="0"/>
                    <a:pt x="259200" y="0"/>
                  </a:cubicBezTo>
                  <a:cubicBezTo>
                    <a:pt x="254727" y="0"/>
                    <a:pt x="251100" y="3626"/>
                    <a:pt x="251100" y="8100"/>
                  </a:cubicBezTo>
                  <a:lnTo>
                    <a:pt x="251100" y="38070"/>
                  </a:lnTo>
                  <a:cubicBezTo>
                    <a:pt x="134396" y="43766"/>
                    <a:pt x="41066" y="137096"/>
                    <a:pt x="35370" y="253800"/>
                  </a:cubicBezTo>
                  <a:lnTo>
                    <a:pt x="8100" y="253800"/>
                  </a:lnTo>
                  <a:cubicBezTo>
                    <a:pt x="3626" y="253800"/>
                    <a:pt x="0" y="257427"/>
                    <a:pt x="0" y="261900"/>
                  </a:cubicBezTo>
                  <a:cubicBezTo>
                    <a:pt x="0" y="266373"/>
                    <a:pt x="3626" y="270000"/>
                    <a:pt x="8100" y="270000"/>
                  </a:cubicBezTo>
                  <a:lnTo>
                    <a:pt x="35100" y="270000"/>
                  </a:lnTo>
                  <a:cubicBezTo>
                    <a:pt x="37941" y="388960"/>
                    <a:pt x="132239" y="485498"/>
                    <a:pt x="251100" y="491130"/>
                  </a:cubicBezTo>
                  <a:lnTo>
                    <a:pt x="251100" y="521100"/>
                  </a:lnTo>
                  <a:cubicBezTo>
                    <a:pt x="251100" y="525573"/>
                    <a:pt x="254727" y="529200"/>
                    <a:pt x="259200" y="529200"/>
                  </a:cubicBezTo>
                  <a:cubicBezTo>
                    <a:pt x="263673" y="529200"/>
                    <a:pt x="267300" y="525573"/>
                    <a:pt x="267300" y="521100"/>
                  </a:cubicBezTo>
                  <a:lnTo>
                    <a:pt x="267300" y="491400"/>
                  </a:lnTo>
                  <a:cubicBezTo>
                    <a:pt x="388376" y="488550"/>
                    <a:pt x="485850" y="391076"/>
                    <a:pt x="488700" y="270000"/>
                  </a:cubicBezTo>
                  <a:lnTo>
                    <a:pt x="515700" y="270000"/>
                  </a:lnTo>
                  <a:cubicBezTo>
                    <a:pt x="520173" y="270000"/>
                    <a:pt x="523800" y="266373"/>
                    <a:pt x="523800" y="261900"/>
                  </a:cubicBezTo>
                  <a:cubicBezTo>
                    <a:pt x="523800" y="257427"/>
                    <a:pt x="520173" y="253800"/>
                    <a:pt x="515700" y="253800"/>
                  </a:cubicBezTo>
                  <a:close/>
                  <a:moveTo>
                    <a:pt x="267300" y="475200"/>
                  </a:moveTo>
                  <a:lnTo>
                    <a:pt x="267300" y="450900"/>
                  </a:lnTo>
                  <a:cubicBezTo>
                    <a:pt x="267300" y="446427"/>
                    <a:pt x="263673" y="442800"/>
                    <a:pt x="259200" y="442800"/>
                  </a:cubicBezTo>
                  <a:cubicBezTo>
                    <a:pt x="254727" y="442800"/>
                    <a:pt x="251100" y="446427"/>
                    <a:pt x="251100" y="450900"/>
                  </a:cubicBezTo>
                  <a:lnTo>
                    <a:pt x="251100" y="474930"/>
                  </a:lnTo>
                  <a:cubicBezTo>
                    <a:pt x="141183" y="469322"/>
                    <a:pt x="54120" y="380024"/>
                    <a:pt x="51300" y="270000"/>
                  </a:cubicBezTo>
                  <a:lnTo>
                    <a:pt x="78300" y="270000"/>
                  </a:lnTo>
                  <a:cubicBezTo>
                    <a:pt x="82773" y="270000"/>
                    <a:pt x="86400" y="266373"/>
                    <a:pt x="86400" y="261900"/>
                  </a:cubicBezTo>
                  <a:cubicBezTo>
                    <a:pt x="86400" y="257427"/>
                    <a:pt x="82773" y="253800"/>
                    <a:pt x="78300" y="253800"/>
                  </a:cubicBezTo>
                  <a:lnTo>
                    <a:pt x="51570" y="253800"/>
                  </a:lnTo>
                  <a:cubicBezTo>
                    <a:pt x="57250" y="146043"/>
                    <a:pt x="143343" y="59950"/>
                    <a:pt x="251100" y="54270"/>
                  </a:cubicBezTo>
                  <a:lnTo>
                    <a:pt x="251100" y="78300"/>
                  </a:lnTo>
                  <a:cubicBezTo>
                    <a:pt x="251100" y="82773"/>
                    <a:pt x="254727" y="86400"/>
                    <a:pt x="259200" y="86400"/>
                  </a:cubicBezTo>
                  <a:cubicBezTo>
                    <a:pt x="263673" y="86400"/>
                    <a:pt x="267300" y="82773"/>
                    <a:pt x="267300" y="78300"/>
                  </a:cubicBezTo>
                  <a:lnTo>
                    <a:pt x="267300" y="54000"/>
                  </a:lnTo>
                  <a:cubicBezTo>
                    <a:pt x="377324" y="56820"/>
                    <a:pt x="466622" y="143883"/>
                    <a:pt x="472230" y="253800"/>
                  </a:cubicBezTo>
                  <a:lnTo>
                    <a:pt x="445500" y="253800"/>
                  </a:lnTo>
                  <a:cubicBezTo>
                    <a:pt x="441027" y="253800"/>
                    <a:pt x="437400" y="257427"/>
                    <a:pt x="437400" y="261900"/>
                  </a:cubicBezTo>
                  <a:cubicBezTo>
                    <a:pt x="437400" y="266373"/>
                    <a:pt x="441027" y="270000"/>
                    <a:pt x="445500" y="270000"/>
                  </a:cubicBezTo>
                  <a:lnTo>
                    <a:pt x="472500" y="270000"/>
                  </a:lnTo>
                  <a:cubicBezTo>
                    <a:pt x="469660" y="382132"/>
                    <a:pt x="379432" y="472360"/>
                    <a:pt x="267300" y="4752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56" name="Graphic 43">
            <a:extLst>
              <a:ext uri="{FF2B5EF4-FFF2-40B4-BE49-F238E27FC236}">
                <a16:creationId xmlns:a16="http://schemas.microsoft.com/office/drawing/2014/main" id="{E7545BFD-B9DB-9700-6EC7-3256ED4C4DBF}"/>
              </a:ext>
            </a:extLst>
          </p:cNvPr>
          <p:cNvSpPr>
            <a:spLocks noChangeAspect="1"/>
          </p:cNvSpPr>
          <p:nvPr/>
        </p:nvSpPr>
        <p:spPr>
          <a:xfrm>
            <a:off x="7349689" y="2675789"/>
            <a:ext cx="309602" cy="309600"/>
          </a:xfrm>
          <a:custGeom>
            <a:avLst/>
            <a:gdLst>
              <a:gd name="connsiteX0" fmla="*/ 401527 w 438418"/>
              <a:gd name="connsiteY0" fmla="*/ 340574 h 438415"/>
              <a:gd name="connsiteX1" fmla="*/ 438418 w 438418"/>
              <a:gd name="connsiteY1" fmla="*/ 219208 h 438415"/>
              <a:gd name="connsiteX2" fmla="*/ 219209 w 438418"/>
              <a:gd name="connsiteY2" fmla="*/ 0 h 438415"/>
              <a:gd name="connsiteX3" fmla="*/ 0 w 438418"/>
              <a:gd name="connsiteY3" fmla="*/ 219208 h 438415"/>
              <a:gd name="connsiteX4" fmla="*/ 219209 w 438418"/>
              <a:gd name="connsiteY4" fmla="*/ 438416 h 438415"/>
              <a:gd name="connsiteX5" fmla="*/ 398319 w 438418"/>
              <a:gd name="connsiteY5" fmla="*/ 345386 h 438415"/>
              <a:gd name="connsiteX6" fmla="*/ 399388 w 438418"/>
              <a:gd name="connsiteY6" fmla="*/ 344317 h 438415"/>
              <a:gd name="connsiteX7" fmla="*/ 401527 w 438418"/>
              <a:gd name="connsiteY7" fmla="*/ 340574 h 438415"/>
              <a:gd name="connsiteX8" fmla="*/ 422379 w 438418"/>
              <a:gd name="connsiteY8" fmla="*/ 219208 h 438415"/>
              <a:gd name="connsiteX9" fmla="*/ 412220 w 438418"/>
              <a:gd name="connsiteY9" fmla="*/ 282832 h 438415"/>
              <a:gd name="connsiteX10" fmla="*/ 400458 w 438418"/>
              <a:gd name="connsiteY10" fmla="*/ 230970 h 438415"/>
              <a:gd name="connsiteX11" fmla="*/ 368913 w 438418"/>
              <a:gd name="connsiteY11" fmla="*/ 220812 h 438415"/>
              <a:gd name="connsiteX12" fmla="*/ 327744 w 438418"/>
              <a:gd name="connsiteY12" fmla="*/ 191406 h 438415"/>
              <a:gd name="connsiteX13" fmla="*/ 346457 w 438418"/>
              <a:gd name="connsiteY13" fmla="*/ 143822 h 438415"/>
              <a:gd name="connsiteX14" fmla="*/ 365705 w 438418"/>
              <a:gd name="connsiteY14" fmla="*/ 98911 h 438415"/>
              <a:gd name="connsiteX15" fmla="*/ 321863 w 438418"/>
              <a:gd name="connsiteY15" fmla="*/ 78594 h 438415"/>
              <a:gd name="connsiteX16" fmla="*/ 296734 w 438418"/>
              <a:gd name="connsiteY16" fmla="*/ 73782 h 438415"/>
              <a:gd name="connsiteX17" fmla="*/ 266794 w 438418"/>
              <a:gd name="connsiteY17" fmla="*/ 35287 h 438415"/>
              <a:gd name="connsiteX18" fmla="*/ 257704 w 438418"/>
              <a:gd name="connsiteY18" fmla="*/ 19782 h 438415"/>
              <a:gd name="connsiteX19" fmla="*/ 422379 w 438418"/>
              <a:gd name="connsiteY19" fmla="*/ 219208 h 438415"/>
              <a:gd name="connsiteX20" fmla="*/ 162536 w 438418"/>
              <a:gd name="connsiteY20" fmla="*/ 24059 h 438415"/>
              <a:gd name="connsiteX21" fmla="*/ 163070 w 438418"/>
              <a:gd name="connsiteY21" fmla="*/ 24594 h 438415"/>
              <a:gd name="connsiteX22" fmla="*/ 202635 w 438418"/>
              <a:gd name="connsiteY22" fmla="*/ 93030 h 438415"/>
              <a:gd name="connsiteX23" fmla="*/ 167882 w 438418"/>
              <a:gd name="connsiteY23" fmla="*/ 117089 h 438415"/>
              <a:gd name="connsiteX24" fmla="*/ 116020 w 438418"/>
              <a:gd name="connsiteY24" fmla="*/ 159861 h 438415"/>
              <a:gd name="connsiteX25" fmla="*/ 136337 w 438418"/>
              <a:gd name="connsiteY25" fmla="*/ 209584 h 438415"/>
              <a:gd name="connsiteX26" fmla="*/ 230437 w 438418"/>
              <a:gd name="connsiteY26" fmla="*/ 270535 h 438415"/>
              <a:gd name="connsiteX27" fmla="*/ 267863 w 438418"/>
              <a:gd name="connsiteY27" fmla="*/ 295129 h 438415"/>
              <a:gd name="connsiteX28" fmla="*/ 250219 w 438418"/>
              <a:gd name="connsiteY28" fmla="*/ 338970 h 438415"/>
              <a:gd name="connsiteX29" fmla="*/ 202635 w 438418"/>
              <a:gd name="connsiteY29" fmla="*/ 422376 h 438415"/>
              <a:gd name="connsiteX30" fmla="*/ 163605 w 438418"/>
              <a:gd name="connsiteY30" fmla="*/ 415426 h 438415"/>
              <a:gd name="connsiteX31" fmla="*/ 118159 w 438418"/>
              <a:gd name="connsiteY31" fmla="*/ 314911 h 438415"/>
              <a:gd name="connsiteX32" fmla="*/ 102654 w 438418"/>
              <a:gd name="connsiteY32" fmla="*/ 300475 h 438415"/>
              <a:gd name="connsiteX33" fmla="*/ 111209 w 438418"/>
              <a:gd name="connsiteY33" fmla="*/ 276951 h 438415"/>
              <a:gd name="connsiteX34" fmla="*/ 122436 w 438418"/>
              <a:gd name="connsiteY34" fmla="*/ 231505 h 438415"/>
              <a:gd name="connsiteX35" fmla="*/ 89288 w 438418"/>
              <a:gd name="connsiteY35" fmla="*/ 205842 h 438415"/>
              <a:gd name="connsiteX36" fmla="*/ 36891 w 438418"/>
              <a:gd name="connsiteY36" fmla="*/ 128851 h 438415"/>
              <a:gd name="connsiteX37" fmla="*/ 36891 w 438418"/>
              <a:gd name="connsiteY37" fmla="*/ 128317 h 438415"/>
              <a:gd name="connsiteX38" fmla="*/ 162536 w 438418"/>
              <a:gd name="connsiteY38" fmla="*/ 24059 h 438415"/>
              <a:gd name="connsiteX39" fmla="*/ 16040 w 438418"/>
              <a:gd name="connsiteY39" fmla="*/ 219208 h 438415"/>
              <a:gd name="connsiteX40" fmla="*/ 24594 w 438418"/>
              <a:gd name="connsiteY40" fmla="*/ 160931 h 438415"/>
              <a:gd name="connsiteX41" fmla="*/ 85010 w 438418"/>
              <a:gd name="connsiteY41" fmla="*/ 220812 h 438415"/>
              <a:gd name="connsiteX42" fmla="*/ 108535 w 438418"/>
              <a:gd name="connsiteY42" fmla="*/ 236851 h 438415"/>
              <a:gd name="connsiteX43" fmla="*/ 98377 w 438418"/>
              <a:gd name="connsiteY43" fmla="*/ 268931 h 438415"/>
              <a:gd name="connsiteX44" fmla="*/ 89822 w 438418"/>
              <a:gd name="connsiteY44" fmla="*/ 309030 h 438415"/>
              <a:gd name="connsiteX45" fmla="*/ 109070 w 438418"/>
              <a:gd name="connsiteY45" fmla="*/ 327743 h 438415"/>
              <a:gd name="connsiteX46" fmla="*/ 148100 w 438418"/>
              <a:gd name="connsiteY46" fmla="*/ 410079 h 438415"/>
              <a:gd name="connsiteX47" fmla="*/ 16040 w 438418"/>
              <a:gd name="connsiteY47" fmla="*/ 219208 h 438415"/>
              <a:gd name="connsiteX48" fmla="*/ 219209 w 438418"/>
              <a:gd name="connsiteY48" fmla="*/ 422376 h 438415"/>
              <a:gd name="connsiteX49" fmla="*/ 219209 w 438418"/>
              <a:gd name="connsiteY49" fmla="*/ 422376 h 438415"/>
              <a:gd name="connsiteX50" fmla="*/ 260912 w 438418"/>
              <a:gd name="connsiteY50" fmla="*/ 350198 h 438415"/>
              <a:gd name="connsiteX51" fmla="*/ 281764 w 438418"/>
              <a:gd name="connsiteY51" fmla="*/ 286574 h 438415"/>
              <a:gd name="connsiteX52" fmla="*/ 234714 w 438418"/>
              <a:gd name="connsiteY52" fmla="*/ 254495 h 438415"/>
              <a:gd name="connsiteX53" fmla="*/ 148100 w 438418"/>
              <a:gd name="connsiteY53" fmla="*/ 198356 h 438415"/>
              <a:gd name="connsiteX54" fmla="*/ 131525 w 438418"/>
              <a:gd name="connsiteY54" fmla="*/ 162535 h 438415"/>
              <a:gd name="connsiteX55" fmla="*/ 174298 w 438418"/>
              <a:gd name="connsiteY55" fmla="*/ 130990 h 438415"/>
              <a:gd name="connsiteX56" fmla="*/ 218674 w 438418"/>
              <a:gd name="connsiteY56" fmla="*/ 94634 h 438415"/>
              <a:gd name="connsiteX57" fmla="*/ 181249 w 438418"/>
              <a:gd name="connsiteY57" fmla="*/ 19248 h 438415"/>
              <a:gd name="connsiteX58" fmla="*/ 219209 w 438418"/>
              <a:gd name="connsiteY58" fmla="*/ 15505 h 438415"/>
              <a:gd name="connsiteX59" fmla="*/ 236318 w 438418"/>
              <a:gd name="connsiteY59" fmla="*/ 16040 h 438415"/>
              <a:gd name="connsiteX60" fmla="*/ 237387 w 438418"/>
              <a:gd name="connsiteY60" fmla="*/ 17109 h 438415"/>
              <a:gd name="connsiteX61" fmla="*/ 254496 w 438418"/>
              <a:gd name="connsiteY61" fmla="*/ 42238 h 438415"/>
              <a:gd name="connsiteX62" fmla="*/ 289249 w 438418"/>
              <a:gd name="connsiteY62" fmla="*/ 86079 h 438415"/>
              <a:gd name="connsiteX63" fmla="*/ 322933 w 438418"/>
              <a:gd name="connsiteY63" fmla="*/ 93030 h 438415"/>
              <a:gd name="connsiteX64" fmla="*/ 352339 w 438418"/>
              <a:gd name="connsiteY64" fmla="*/ 105327 h 438415"/>
              <a:gd name="connsiteX65" fmla="*/ 337903 w 438418"/>
              <a:gd name="connsiteY65" fmla="*/ 129386 h 438415"/>
              <a:gd name="connsiteX66" fmla="*/ 313309 w 438418"/>
              <a:gd name="connsiteY66" fmla="*/ 197287 h 438415"/>
              <a:gd name="connsiteX67" fmla="*/ 369982 w 438418"/>
              <a:gd name="connsiteY67" fmla="*/ 235782 h 438415"/>
              <a:gd name="connsiteX68" fmla="*/ 387626 w 438418"/>
              <a:gd name="connsiteY68" fmla="*/ 240059 h 438415"/>
              <a:gd name="connsiteX69" fmla="*/ 388695 w 438418"/>
              <a:gd name="connsiteY69" fmla="*/ 331485 h 438415"/>
              <a:gd name="connsiteX70" fmla="*/ 219209 w 438418"/>
              <a:gd name="connsiteY70" fmla="*/ 422376 h 43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38418" h="438415">
                <a:moveTo>
                  <a:pt x="401527" y="340574"/>
                </a:moveTo>
                <a:cubicBezTo>
                  <a:pt x="425052" y="305822"/>
                  <a:pt x="438418" y="264119"/>
                  <a:pt x="438418" y="219208"/>
                </a:cubicBezTo>
                <a:cubicBezTo>
                  <a:pt x="438418" y="98376"/>
                  <a:pt x="340042" y="0"/>
                  <a:pt x="219209" y="0"/>
                </a:cubicBezTo>
                <a:cubicBezTo>
                  <a:pt x="98377" y="0"/>
                  <a:pt x="0" y="98376"/>
                  <a:pt x="0" y="219208"/>
                </a:cubicBezTo>
                <a:cubicBezTo>
                  <a:pt x="0" y="340040"/>
                  <a:pt x="98377" y="438416"/>
                  <a:pt x="219209" y="438416"/>
                </a:cubicBezTo>
                <a:cubicBezTo>
                  <a:pt x="292992" y="438416"/>
                  <a:pt x="358220" y="401525"/>
                  <a:pt x="398319" y="345386"/>
                </a:cubicBezTo>
                <a:cubicBezTo>
                  <a:pt x="398854" y="344852"/>
                  <a:pt x="398854" y="344852"/>
                  <a:pt x="399388" y="344317"/>
                </a:cubicBezTo>
                <a:cubicBezTo>
                  <a:pt x="399923" y="343782"/>
                  <a:pt x="400992" y="342178"/>
                  <a:pt x="401527" y="340574"/>
                </a:cubicBezTo>
                <a:close/>
                <a:moveTo>
                  <a:pt x="422379" y="219208"/>
                </a:moveTo>
                <a:cubicBezTo>
                  <a:pt x="422379" y="241663"/>
                  <a:pt x="418636" y="263050"/>
                  <a:pt x="412220" y="282832"/>
                </a:cubicBezTo>
                <a:cubicBezTo>
                  <a:pt x="412755" y="262515"/>
                  <a:pt x="409547" y="242198"/>
                  <a:pt x="400458" y="230970"/>
                </a:cubicBezTo>
                <a:cubicBezTo>
                  <a:pt x="390834" y="219208"/>
                  <a:pt x="378537" y="219743"/>
                  <a:pt x="368913" y="220812"/>
                </a:cubicBezTo>
                <a:cubicBezTo>
                  <a:pt x="355547" y="221881"/>
                  <a:pt x="342715" y="222951"/>
                  <a:pt x="327744" y="191406"/>
                </a:cubicBezTo>
                <a:cubicBezTo>
                  <a:pt x="315982" y="166277"/>
                  <a:pt x="327210" y="156653"/>
                  <a:pt x="346457" y="143822"/>
                </a:cubicBezTo>
                <a:cubicBezTo>
                  <a:pt x="360358" y="134733"/>
                  <a:pt x="378537" y="121901"/>
                  <a:pt x="365705" y="98911"/>
                </a:cubicBezTo>
                <a:cubicBezTo>
                  <a:pt x="353943" y="78059"/>
                  <a:pt x="336299" y="78594"/>
                  <a:pt x="321863" y="78594"/>
                </a:cubicBezTo>
                <a:cubicBezTo>
                  <a:pt x="312774" y="78594"/>
                  <a:pt x="304220" y="78594"/>
                  <a:pt x="296734" y="73782"/>
                </a:cubicBezTo>
                <a:cubicBezTo>
                  <a:pt x="284972" y="66297"/>
                  <a:pt x="275883" y="50257"/>
                  <a:pt x="266794" y="35287"/>
                </a:cubicBezTo>
                <a:cubicBezTo>
                  <a:pt x="263586" y="29941"/>
                  <a:pt x="260378" y="24594"/>
                  <a:pt x="257704" y="19782"/>
                </a:cubicBezTo>
                <a:cubicBezTo>
                  <a:pt x="351804" y="38495"/>
                  <a:pt x="422379" y="120832"/>
                  <a:pt x="422379" y="219208"/>
                </a:cubicBezTo>
                <a:close/>
                <a:moveTo>
                  <a:pt x="162536" y="24059"/>
                </a:moveTo>
                <a:cubicBezTo>
                  <a:pt x="162536" y="24059"/>
                  <a:pt x="163070" y="24594"/>
                  <a:pt x="163070" y="24594"/>
                </a:cubicBezTo>
                <a:cubicBezTo>
                  <a:pt x="175367" y="34752"/>
                  <a:pt x="205843" y="66297"/>
                  <a:pt x="202635" y="93030"/>
                </a:cubicBezTo>
                <a:cubicBezTo>
                  <a:pt x="201565" y="102119"/>
                  <a:pt x="183387" y="109604"/>
                  <a:pt x="167882" y="117089"/>
                </a:cubicBezTo>
                <a:cubicBezTo>
                  <a:pt x="145961" y="126713"/>
                  <a:pt x="120832" y="137941"/>
                  <a:pt x="116020" y="159861"/>
                </a:cubicBezTo>
                <a:cubicBezTo>
                  <a:pt x="112813" y="174297"/>
                  <a:pt x="119228" y="190337"/>
                  <a:pt x="136337" y="209584"/>
                </a:cubicBezTo>
                <a:cubicBezTo>
                  <a:pt x="174833" y="253426"/>
                  <a:pt x="206912" y="263050"/>
                  <a:pt x="230437" y="270535"/>
                </a:cubicBezTo>
                <a:cubicBezTo>
                  <a:pt x="248081" y="275881"/>
                  <a:pt x="259843" y="279624"/>
                  <a:pt x="267863" y="295129"/>
                </a:cubicBezTo>
                <a:cubicBezTo>
                  <a:pt x="278021" y="313842"/>
                  <a:pt x="270536" y="321327"/>
                  <a:pt x="250219" y="338970"/>
                </a:cubicBezTo>
                <a:cubicBezTo>
                  <a:pt x="231506" y="355545"/>
                  <a:pt x="205843" y="378000"/>
                  <a:pt x="202635" y="422376"/>
                </a:cubicBezTo>
                <a:cubicBezTo>
                  <a:pt x="189268" y="421307"/>
                  <a:pt x="176437" y="419168"/>
                  <a:pt x="163605" y="415426"/>
                </a:cubicBezTo>
                <a:cubicBezTo>
                  <a:pt x="165744" y="351267"/>
                  <a:pt x="138476" y="330416"/>
                  <a:pt x="118159" y="314911"/>
                </a:cubicBezTo>
                <a:cubicBezTo>
                  <a:pt x="111743" y="310099"/>
                  <a:pt x="105862" y="305287"/>
                  <a:pt x="102654" y="300475"/>
                </a:cubicBezTo>
                <a:cubicBezTo>
                  <a:pt x="99981" y="296198"/>
                  <a:pt x="105862" y="286040"/>
                  <a:pt x="111209" y="276951"/>
                </a:cubicBezTo>
                <a:cubicBezTo>
                  <a:pt x="119228" y="263050"/>
                  <a:pt x="128318" y="247010"/>
                  <a:pt x="122436" y="231505"/>
                </a:cubicBezTo>
                <a:cubicBezTo>
                  <a:pt x="118159" y="220277"/>
                  <a:pt x="107466" y="212257"/>
                  <a:pt x="89288" y="205842"/>
                </a:cubicBezTo>
                <a:cubicBezTo>
                  <a:pt x="28337" y="185525"/>
                  <a:pt x="36357" y="130990"/>
                  <a:pt x="36891" y="128851"/>
                </a:cubicBezTo>
                <a:cubicBezTo>
                  <a:pt x="36891" y="128851"/>
                  <a:pt x="36891" y="128851"/>
                  <a:pt x="36891" y="128317"/>
                </a:cubicBezTo>
                <a:cubicBezTo>
                  <a:pt x="63089" y="78059"/>
                  <a:pt x="108001" y="40099"/>
                  <a:pt x="162536" y="24059"/>
                </a:cubicBezTo>
                <a:close/>
                <a:moveTo>
                  <a:pt x="16040" y="219208"/>
                </a:moveTo>
                <a:cubicBezTo>
                  <a:pt x="16040" y="198891"/>
                  <a:pt x="19248" y="179109"/>
                  <a:pt x="24594" y="160931"/>
                </a:cubicBezTo>
                <a:cubicBezTo>
                  <a:pt x="30475" y="182317"/>
                  <a:pt x="45980" y="207980"/>
                  <a:pt x="85010" y="220812"/>
                </a:cubicBezTo>
                <a:cubicBezTo>
                  <a:pt x="98377" y="225089"/>
                  <a:pt x="106397" y="230436"/>
                  <a:pt x="108535" y="236851"/>
                </a:cubicBezTo>
                <a:cubicBezTo>
                  <a:pt x="111743" y="245406"/>
                  <a:pt x="104793" y="257168"/>
                  <a:pt x="98377" y="268931"/>
                </a:cubicBezTo>
                <a:cubicBezTo>
                  <a:pt x="90357" y="282297"/>
                  <a:pt x="82337" y="296733"/>
                  <a:pt x="89822" y="309030"/>
                </a:cubicBezTo>
                <a:cubicBezTo>
                  <a:pt x="94100" y="316515"/>
                  <a:pt x="101585" y="321861"/>
                  <a:pt x="109070" y="327743"/>
                </a:cubicBezTo>
                <a:cubicBezTo>
                  <a:pt x="126714" y="341109"/>
                  <a:pt x="148634" y="357683"/>
                  <a:pt x="148100" y="410079"/>
                </a:cubicBezTo>
                <a:cubicBezTo>
                  <a:pt x="71109" y="380673"/>
                  <a:pt x="16040" y="306356"/>
                  <a:pt x="16040" y="219208"/>
                </a:cubicBezTo>
                <a:close/>
                <a:moveTo>
                  <a:pt x="219209" y="422376"/>
                </a:moveTo>
                <a:cubicBezTo>
                  <a:pt x="219209" y="422376"/>
                  <a:pt x="219209" y="422376"/>
                  <a:pt x="219209" y="422376"/>
                </a:cubicBezTo>
                <a:cubicBezTo>
                  <a:pt x="221882" y="384951"/>
                  <a:pt x="242734" y="366772"/>
                  <a:pt x="260912" y="350198"/>
                </a:cubicBezTo>
                <a:cubicBezTo>
                  <a:pt x="279091" y="334158"/>
                  <a:pt x="298338" y="317050"/>
                  <a:pt x="281764" y="286574"/>
                </a:cubicBezTo>
                <a:cubicBezTo>
                  <a:pt x="270002" y="265188"/>
                  <a:pt x="253962" y="260376"/>
                  <a:pt x="234714" y="254495"/>
                </a:cubicBezTo>
                <a:cubicBezTo>
                  <a:pt x="212259" y="247545"/>
                  <a:pt x="183922" y="238455"/>
                  <a:pt x="148100" y="198356"/>
                </a:cubicBezTo>
                <a:cubicBezTo>
                  <a:pt x="135268" y="183921"/>
                  <a:pt x="129387" y="171624"/>
                  <a:pt x="131525" y="162535"/>
                </a:cubicBezTo>
                <a:cubicBezTo>
                  <a:pt x="134733" y="148634"/>
                  <a:pt x="155585" y="139545"/>
                  <a:pt x="174298" y="130990"/>
                </a:cubicBezTo>
                <a:cubicBezTo>
                  <a:pt x="195684" y="121366"/>
                  <a:pt x="216536" y="112277"/>
                  <a:pt x="218674" y="94634"/>
                </a:cubicBezTo>
                <a:cubicBezTo>
                  <a:pt x="222417" y="63624"/>
                  <a:pt x="195150" y="32614"/>
                  <a:pt x="181249" y="19248"/>
                </a:cubicBezTo>
                <a:cubicBezTo>
                  <a:pt x="193546" y="17109"/>
                  <a:pt x="206377" y="15505"/>
                  <a:pt x="219209" y="15505"/>
                </a:cubicBezTo>
                <a:cubicBezTo>
                  <a:pt x="225090" y="15505"/>
                  <a:pt x="230972" y="16040"/>
                  <a:pt x="236318" y="16040"/>
                </a:cubicBezTo>
                <a:cubicBezTo>
                  <a:pt x="236853" y="16574"/>
                  <a:pt x="236853" y="17109"/>
                  <a:pt x="237387" y="17109"/>
                </a:cubicBezTo>
                <a:cubicBezTo>
                  <a:pt x="242734" y="22990"/>
                  <a:pt x="248615" y="32614"/>
                  <a:pt x="254496" y="42238"/>
                </a:cubicBezTo>
                <a:cubicBezTo>
                  <a:pt x="263586" y="58277"/>
                  <a:pt x="274279" y="76455"/>
                  <a:pt x="289249" y="86079"/>
                </a:cubicBezTo>
                <a:cubicBezTo>
                  <a:pt x="300477" y="93564"/>
                  <a:pt x="312239" y="93564"/>
                  <a:pt x="322933" y="93030"/>
                </a:cubicBezTo>
                <a:cubicBezTo>
                  <a:pt x="337903" y="93030"/>
                  <a:pt x="345923" y="93564"/>
                  <a:pt x="352339" y="105327"/>
                </a:cubicBezTo>
                <a:cubicBezTo>
                  <a:pt x="357685" y="114416"/>
                  <a:pt x="353943" y="118158"/>
                  <a:pt x="337903" y="129386"/>
                </a:cubicBezTo>
                <a:cubicBezTo>
                  <a:pt x="320794" y="140614"/>
                  <a:pt x="295665" y="158257"/>
                  <a:pt x="313309" y="197287"/>
                </a:cubicBezTo>
                <a:cubicBezTo>
                  <a:pt x="332556" y="238990"/>
                  <a:pt x="353943" y="237386"/>
                  <a:pt x="369982" y="235782"/>
                </a:cubicBezTo>
                <a:cubicBezTo>
                  <a:pt x="379071" y="235248"/>
                  <a:pt x="383349" y="234713"/>
                  <a:pt x="387626" y="240059"/>
                </a:cubicBezTo>
                <a:cubicBezTo>
                  <a:pt x="401527" y="258238"/>
                  <a:pt x="395646" y="315446"/>
                  <a:pt x="388695" y="331485"/>
                </a:cubicBezTo>
                <a:cubicBezTo>
                  <a:pt x="352339" y="386020"/>
                  <a:pt x="289784" y="422376"/>
                  <a:pt x="219209" y="422376"/>
                </a:cubicBezTo>
                <a:close/>
              </a:path>
            </a:pathLst>
          </a:custGeom>
          <a:solidFill>
            <a:schemeClr val="accent1"/>
          </a:solidFill>
          <a:ln w="5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132614F-3BCC-EE25-59EE-798853D91F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9689" y="4354254"/>
            <a:ext cx="309600" cy="309600"/>
          </a:xfrm>
          <a:prstGeom prst="rect">
            <a:avLst/>
          </a:prstGeom>
        </p:spPr>
      </p:pic>
      <p:grpSp>
        <p:nvGrpSpPr>
          <p:cNvPr id="58" name="Group 134">
            <a:extLst>
              <a:ext uri="{FF2B5EF4-FFF2-40B4-BE49-F238E27FC236}">
                <a16:creationId xmlns:a16="http://schemas.microsoft.com/office/drawing/2014/main" id="{ADE478FC-6B07-FEC0-CAD8-DEEC01D8F02D}"/>
              </a:ext>
            </a:extLst>
          </p:cNvPr>
          <p:cNvGrpSpPr>
            <a:grpSpLocks noChangeAspect="1"/>
          </p:cNvGrpSpPr>
          <p:nvPr/>
        </p:nvGrpSpPr>
        <p:grpSpPr>
          <a:xfrm>
            <a:off x="4359387" y="3597931"/>
            <a:ext cx="287967" cy="288000"/>
            <a:chOff x="9292230" y="1391825"/>
            <a:chExt cx="473768" cy="473823"/>
          </a:xfrm>
          <a:solidFill>
            <a:schemeClr val="accent1"/>
          </a:solidFill>
        </p:grpSpPr>
        <p:sp>
          <p:nvSpPr>
            <p:cNvPr id="59" name="Freeform: Shape 38">
              <a:extLst>
                <a:ext uri="{FF2B5EF4-FFF2-40B4-BE49-F238E27FC236}">
                  <a16:creationId xmlns:a16="http://schemas.microsoft.com/office/drawing/2014/main" id="{679E481D-9D8B-A44C-5B6E-2EF96A18FBE1}"/>
                </a:ext>
              </a:extLst>
            </p:cNvPr>
            <p:cNvSpPr/>
            <p:nvPr/>
          </p:nvSpPr>
          <p:spPr>
            <a:xfrm>
              <a:off x="9541629" y="1391825"/>
              <a:ext cx="224369" cy="473806"/>
            </a:xfrm>
            <a:custGeom>
              <a:avLst/>
              <a:gdLst>
                <a:gd name="connsiteX0" fmla="*/ 224370 w 224369"/>
                <a:gd name="connsiteY0" fmla="*/ 208154 h 473806"/>
                <a:gd name="connsiteX1" fmla="*/ 200146 w 224369"/>
                <a:gd name="connsiteY1" fmla="*/ 157318 h 473806"/>
                <a:gd name="connsiteX2" fmla="*/ 201139 w 224369"/>
                <a:gd name="connsiteY2" fmla="*/ 148106 h 473806"/>
                <a:gd name="connsiteX3" fmla="*/ 159100 w 224369"/>
                <a:gd name="connsiteY3" fmla="*/ 99306 h 473806"/>
                <a:gd name="connsiteX4" fmla="*/ 159905 w 224369"/>
                <a:gd name="connsiteY4" fmla="*/ 90904 h 473806"/>
                <a:gd name="connsiteX5" fmla="*/ 113168 w 224369"/>
                <a:gd name="connsiteY5" fmla="*/ 41704 h 473806"/>
                <a:gd name="connsiteX6" fmla="*/ 111861 w 224369"/>
                <a:gd name="connsiteY6" fmla="*/ 41575 h 473806"/>
                <a:gd name="connsiteX7" fmla="*/ 111213 w 224369"/>
                <a:gd name="connsiteY7" fmla="*/ 41607 h 473806"/>
                <a:gd name="connsiteX8" fmla="*/ 110565 w 224369"/>
                <a:gd name="connsiteY8" fmla="*/ 41575 h 473806"/>
                <a:gd name="connsiteX9" fmla="*/ 102973 w 224369"/>
                <a:gd name="connsiteY9" fmla="*/ 42255 h 473806"/>
                <a:gd name="connsiteX10" fmla="*/ 52013 w 224369"/>
                <a:gd name="connsiteY10" fmla="*/ 0 h 473806"/>
                <a:gd name="connsiteX11" fmla="*/ 0 w 224369"/>
                <a:gd name="connsiteY11" fmla="*/ 52018 h 473806"/>
                <a:gd name="connsiteX12" fmla="*/ 0 w 224369"/>
                <a:gd name="connsiteY12" fmla="*/ 407975 h 473806"/>
                <a:gd name="connsiteX13" fmla="*/ 65831 w 224369"/>
                <a:gd name="connsiteY13" fmla="*/ 473807 h 473806"/>
                <a:gd name="connsiteX14" fmla="*/ 123320 w 224369"/>
                <a:gd name="connsiteY14" fmla="*/ 440078 h 473806"/>
                <a:gd name="connsiteX15" fmla="*/ 130885 w 224369"/>
                <a:gd name="connsiteY15" fmla="*/ 441148 h 473806"/>
                <a:gd name="connsiteX16" fmla="*/ 173686 w 224369"/>
                <a:gd name="connsiteY16" fmla="*/ 426605 h 473806"/>
                <a:gd name="connsiteX17" fmla="*/ 193666 w 224369"/>
                <a:gd name="connsiteY17" fmla="*/ 386051 h 473806"/>
                <a:gd name="connsiteX18" fmla="*/ 191489 w 224369"/>
                <a:gd name="connsiteY18" fmla="*/ 366406 h 473806"/>
                <a:gd name="connsiteX19" fmla="*/ 224035 w 224369"/>
                <a:gd name="connsiteY19" fmla="*/ 303653 h 473806"/>
                <a:gd name="connsiteX20" fmla="*/ 205432 w 224369"/>
                <a:gd name="connsiteY20" fmla="*/ 253843 h 473806"/>
                <a:gd name="connsiteX21" fmla="*/ 224370 w 224369"/>
                <a:gd name="connsiteY21" fmla="*/ 208154 h 473806"/>
                <a:gd name="connsiteX22" fmla="*/ 207846 w 224369"/>
                <a:gd name="connsiteY22" fmla="*/ 303664 h 473806"/>
                <a:gd name="connsiteX23" fmla="*/ 184653 w 224369"/>
                <a:gd name="connsiteY23" fmla="*/ 351286 h 473806"/>
                <a:gd name="connsiteX24" fmla="*/ 133747 w 224369"/>
                <a:gd name="connsiteY24" fmla="*/ 323006 h 473806"/>
                <a:gd name="connsiteX25" fmla="*/ 125647 w 224369"/>
                <a:gd name="connsiteY25" fmla="*/ 331106 h 473806"/>
                <a:gd name="connsiteX26" fmla="*/ 133747 w 224369"/>
                <a:gd name="connsiteY26" fmla="*/ 339206 h 473806"/>
                <a:gd name="connsiteX27" fmla="*/ 174690 w 224369"/>
                <a:gd name="connsiteY27" fmla="*/ 367330 h 473806"/>
                <a:gd name="connsiteX28" fmla="*/ 177503 w 224369"/>
                <a:gd name="connsiteY28" fmla="*/ 385009 h 473806"/>
                <a:gd name="connsiteX29" fmla="*/ 163004 w 224369"/>
                <a:gd name="connsiteY29" fmla="*/ 414434 h 473806"/>
                <a:gd name="connsiteX30" fmla="*/ 131944 w 224369"/>
                <a:gd name="connsiteY30" fmla="*/ 424985 h 473806"/>
                <a:gd name="connsiteX31" fmla="*/ 121505 w 224369"/>
                <a:gd name="connsiteY31" fmla="*/ 422815 h 473806"/>
                <a:gd name="connsiteX32" fmla="*/ 111537 w 224369"/>
                <a:gd name="connsiteY32" fmla="*/ 427351 h 473806"/>
                <a:gd name="connsiteX33" fmla="*/ 65826 w 224369"/>
                <a:gd name="connsiteY33" fmla="*/ 457612 h 473806"/>
                <a:gd name="connsiteX34" fmla="*/ 16195 w 224369"/>
                <a:gd name="connsiteY34" fmla="*/ 407981 h 473806"/>
                <a:gd name="connsiteX35" fmla="*/ 16195 w 224369"/>
                <a:gd name="connsiteY35" fmla="*/ 52024 h 473806"/>
                <a:gd name="connsiteX36" fmla="*/ 52007 w 224369"/>
                <a:gd name="connsiteY36" fmla="*/ 16205 h 473806"/>
                <a:gd name="connsiteX37" fmla="*/ 87421 w 224369"/>
                <a:gd name="connsiteY37" fmla="*/ 48109 h 473806"/>
                <a:gd name="connsiteX38" fmla="*/ 62516 w 224369"/>
                <a:gd name="connsiteY38" fmla="*/ 90909 h 473806"/>
                <a:gd name="connsiteX39" fmla="*/ 70616 w 224369"/>
                <a:gd name="connsiteY39" fmla="*/ 99009 h 473806"/>
                <a:gd name="connsiteX40" fmla="*/ 78716 w 224369"/>
                <a:gd name="connsiteY40" fmla="*/ 90909 h 473806"/>
                <a:gd name="connsiteX41" fmla="*/ 111202 w 224369"/>
                <a:gd name="connsiteY41" fmla="*/ 57807 h 473806"/>
                <a:gd name="connsiteX42" fmla="*/ 143689 w 224369"/>
                <a:gd name="connsiteY42" fmla="*/ 90904 h 473806"/>
                <a:gd name="connsiteX43" fmla="*/ 141750 w 224369"/>
                <a:gd name="connsiteY43" fmla="*/ 101547 h 473806"/>
                <a:gd name="connsiteX44" fmla="*/ 141313 w 224369"/>
                <a:gd name="connsiteY44" fmla="*/ 104328 h 473806"/>
                <a:gd name="connsiteX45" fmla="*/ 141350 w 224369"/>
                <a:gd name="connsiteY45" fmla="*/ 104949 h 473806"/>
                <a:gd name="connsiteX46" fmla="*/ 141296 w 224369"/>
                <a:gd name="connsiteY46" fmla="*/ 105138 h 473806"/>
                <a:gd name="connsiteX47" fmla="*/ 142922 w 224369"/>
                <a:gd name="connsiteY47" fmla="*/ 112309 h 473806"/>
                <a:gd name="connsiteX48" fmla="*/ 149677 w 224369"/>
                <a:gd name="connsiteY48" fmla="*/ 115214 h 473806"/>
                <a:gd name="connsiteX49" fmla="*/ 151794 w 224369"/>
                <a:gd name="connsiteY49" fmla="*/ 114966 h 473806"/>
                <a:gd name="connsiteX50" fmla="*/ 184928 w 224369"/>
                <a:gd name="connsiteY50" fmla="*/ 148100 h 473806"/>
                <a:gd name="connsiteX51" fmla="*/ 183190 w 224369"/>
                <a:gd name="connsiteY51" fmla="*/ 158085 h 473806"/>
                <a:gd name="connsiteX52" fmla="*/ 186381 w 224369"/>
                <a:gd name="connsiteY52" fmla="*/ 167265 h 473806"/>
                <a:gd name="connsiteX53" fmla="*/ 208057 w 224369"/>
                <a:gd name="connsiteY53" fmla="*/ 206372 h 473806"/>
                <a:gd name="connsiteX54" fmla="*/ 208051 w 224369"/>
                <a:gd name="connsiteY54" fmla="*/ 206437 h 473806"/>
                <a:gd name="connsiteX55" fmla="*/ 158792 w 224369"/>
                <a:gd name="connsiteY55" fmla="*/ 255701 h 473806"/>
                <a:gd name="connsiteX56" fmla="*/ 109528 w 224369"/>
                <a:gd name="connsiteY56" fmla="*/ 206437 h 473806"/>
                <a:gd name="connsiteX57" fmla="*/ 101428 w 224369"/>
                <a:gd name="connsiteY57" fmla="*/ 198337 h 473806"/>
                <a:gd name="connsiteX58" fmla="*/ 93328 w 224369"/>
                <a:gd name="connsiteY58" fmla="*/ 206437 h 473806"/>
                <a:gd name="connsiteX59" fmla="*/ 158792 w 224369"/>
                <a:gd name="connsiteY59" fmla="*/ 271901 h 473806"/>
                <a:gd name="connsiteX60" fmla="*/ 191765 w 224369"/>
                <a:gd name="connsiteY60" fmla="*/ 262894 h 473806"/>
                <a:gd name="connsiteX61" fmla="*/ 207846 w 224369"/>
                <a:gd name="connsiteY61" fmla="*/ 303664 h 47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24369" h="473806">
                  <a:moveTo>
                    <a:pt x="224370" y="208154"/>
                  </a:moveTo>
                  <a:cubicBezTo>
                    <a:pt x="224370" y="188303"/>
                    <a:pt x="215411" y="169700"/>
                    <a:pt x="200146" y="157318"/>
                  </a:cubicBezTo>
                  <a:cubicBezTo>
                    <a:pt x="200810" y="154148"/>
                    <a:pt x="201139" y="151103"/>
                    <a:pt x="201139" y="148106"/>
                  </a:cubicBezTo>
                  <a:cubicBezTo>
                    <a:pt x="201139" y="123379"/>
                    <a:pt x="182855" y="102843"/>
                    <a:pt x="159100" y="99306"/>
                  </a:cubicBezTo>
                  <a:cubicBezTo>
                    <a:pt x="159646" y="96466"/>
                    <a:pt x="159905" y="93679"/>
                    <a:pt x="159905" y="90904"/>
                  </a:cubicBezTo>
                  <a:cubicBezTo>
                    <a:pt x="159905" y="64579"/>
                    <a:pt x="139158" y="43070"/>
                    <a:pt x="113168" y="41704"/>
                  </a:cubicBezTo>
                  <a:cubicBezTo>
                    <a:pt x="112741" y="41634"/>
                    <a:pt x="112309" y="41575"/>
                    <a:pt x="111861" y="41575"/>
                  </a:cubicBezTo>
                  <a:cubicBezTo>
                    <a:pt x="111645" y="41575"/>
                    <a:pt x="111434" y="41602"/>
                    <a:pt x="111213" y="41607"/>
                  </a:cubicBezTo>
                  <a:cubicBezTo>
                    <a:pt x="110997" y="41602"/>
                    <a:pt x="110786" y="41575"/>
                    <a:pt x="110565" y="41575"/>
                  </a:cubicBezTo>
                  <a:cubicBezTo>
                    <a:pt x="108092" y="41575"/>
                    <a:pt x="105602" y="41796"/>
                    <a:pt x="102973" y="42255"/>
                  </a:cubicBezTo>
                  <a:cubicBezTo>
                    <a:pt x="98404" y="18036"/>
                    <a:pt x="77306" y="0"/>
                    <a:pt x="52013" y="0"/>
                  </a:cubicBezTo>
                  <a:cubicBezTo>
                    <a:pt x="23333" y="0"/>
                    <a:pt x="0" y="23333"/>
                    <a:pt x="0" y="52018"/>
                  </a:cubicBezTo>
                  <a:lnTo>
                    <a:pt x="0" y="407975"/>
                  </a:lnTo>
                  <a:cubicBezTo>
                    <a:pt x="0" y="444280"/>
                    <a:pt x="29533" y="473807"/>
                    <a:pt x="65831" y="473807"/>
                  </a:cubicBezTo>
                  <a:cubicBezTo>
                    <a:pt x="89915" y="473807"/>
                    <a:pt x="111775" y="460777"/>
                    <a:pt x="123320" y="440078"/>
                  </a:cubicBezTo>
                  <a:cubicBezTo>
                    <a:pt x="125906" y="440640"/>
                    <a:pt x="128390" y="440986"/>
                    <a:pt x="130885" y="441148"/>
                  </a:cubicBezTo>
                  <a:cubicBezTo>
                    <a:pt x="146561" y="442147"/>
                    <a:pt x="161827" y="437011"/>
                    <a:pt x="173686" y="426605"/>
                  </a:cubicBezTo>
                  <a:cubicBezTo>
                    <a:pt x="185544" y="416200"/>
                    <a:pt x="192640" y="401798"/>
                    <a:pt x="193666" y="386051"/>
                  </a:cubicBezTo>
                  <a:cubicBezTo>
                    <a:pt x="194092" y="379490"/>
                    <a:pt x="193358" y="372908"/>
                    <a:pt x="191489" y="366406"/>
                  </a:cubicBezTo>
                  <a:cubicBezTo>
                    <a:pt x="211988" y="351875"/>
                    <a:pt x="224035" y="328865"/>
                    <a:pt x="224035" y="303653"/>
                  </a:cubicBezTo>
                  <a:cubicBezTo>
                    <a:pt x="224035" y="285374"/>
                    <a:pt x="217453" y="267824"/>
                    <a:pt x="205432" y="253843"/>
                  </a:cubicBezTo>
                  <a:cubicBezTo>
                    <a:pt x="217528" y="241596"/>
                    <a:pt x="224370" y="225212"/>
                    <a:pt x="224370" y="208154"/>
                  </a:cubicBezTo>
                  <a:close/>
                  <a:moveTo>
                    <a:pt x="207846" y="303664"/>
                  </a:moveTo>
                  <a:cubicBezTo>
                    <a:pt x="207846" y="322477"/>
                    <a:pt x="199303" y="339736"/>
                    <a:pt x="184653" y="351286"/>
                  </a:cubicBezTo>
                  <a:cubicBezTo>
                    <a:pt x="173810" y="334028"/>
                    <a:pt x="154575" y="323006"/>
                    <a:pt x="133747" y="323006"/>
                  </a:cubicBezTo>
                  <a:cubicBezTo>
                    <a:pt x="129276" y="323006"/>
                    <a:pt x="125647" y="326635"/>
                    <a:pt x="125647" y="331106"/>
                  </a:cubicBezTo>
                  <a:cubicBezTo>
                    <a:pt x="125647" y="335578"/>
                    <a:pt x="129276" y="339206"/>
                    <a:pt x="133747" y="339206"/>
                  </a:cubicBezTo>
                  <a:cubicBezTo>
                    <a:pt x="151789" y="339206"/>
                    <a:pt x="168221" y="350509"/>
                    <a:pt x="174690" y="367330"/>
                  </a:cubicBezTo>
                  <a:cubicBezTo>
                    <a:pt x="176904" y="373205"/>
                    <a:pt x="177887" y="379150"/>
                    <a:pt x="177503" y="385009"/>
                  </a:cubicBezTo>
                  <a:cubicBezTo>
                    <a:pt x="176758" y="396436"/>
                    <a:pt x="171612" y="406885"/>
                    <a:pt x="163004" y="414434"/>
                  </a:cubicBezTo>
                  <a:cubicBezTo>
                    <a:pt x="154397" y="421988"/>
                    <a:pt x="143343" y="425741"/>
                    <a:pt x="131944" y="424985"/>
                  </a:cubicBezTo>
                  <a:cubicBezTo>
                    <a:pt x="128736" y="424775"/>
                    <a:pt x="125420" y="424084"/>
                    <a:pt x="121505" y="422815"/>
                  </a:cubicBezTo>
                  <a:cubicBezTo>
                    <a:pt x="117509" y="421508"/>
                    <a:pt x="113184" y="423484"/>
                    <a:pt x="111537" y="427351"/>
                  </a:cubicBezTo>
                  <a:cubicBezTo>
                    <a:pt x="103734" y="445732"/>
                    <a:pt x="85790" y="457612"/>
                    <a:pt x="65826" y="457612"/>
                  </a:cubicBezTo>
                  <a:cubicBezTo>
                    <a:pt x="38459" y="457612"/>
                    <a:pt x="16195" y="435348"/>
                    <a:pt x="16195" y="407981"/>
                  </a:cubicBezTo>
                  <a:lnTo>
                    <a:pt x="16195" y="52024"/>
                  </a:lnTo>
                  <a:cubicBezTo>
                    <a:pt x="16195" y="32276"/>
                    <a:pt x="32260" y="16205"/>
                    <a:pt x="52007" y="16205"/>
                  </a:cubicBezTo>
                  <a:cubicBezTo>
                    <a:pt x="70357" y="16205"/>
                    <a:pt x="85455" y="30040"/>
                    <a:pt x="87421" y="48109"/>
                  </a:cubicBezTo>
                  <a:cubicBezTo>
                    <a:pt x="72565" y="56619"/>
                    <a:pt x="62516" y="72598"/>
                    <a:pt x="62516" y="90909"/>
                  </a:cubicBezTo>
                  <a:cubicBezTo>
                    <a:pt x="62516" y="95386"/>
                    <a:pt x="66145" y="99009"/>
                    <a:pt x="70616" y="99009"/>
                  </a:cubicBezTo>
                  <a:cubicBezTo>
                    <a:pt x="75087" y="99009"/>
                    <a:pt x="78716" y="95386"/>
                    <a:pt x="78716" y="90909"/>
                  </a:cubicBezTo>
                  <a:cubicBezTo>
                    <a:pt x="78716" y="72857"/>
                    <a:pt x="93236" y="58158"/>
                    <a:pt x="111202" y="57807"/>
                  </a:cubicBezTo>
                  <a:cubicBezTo>
                    <a:pt x="129168" y="58158"/>
                    <a:pt x="143689" y="72857"/>
                    <a:pt x="143689" y="90904"/>
                  </a:cubicBezTo>
                  <a:cubicBezTo>
                    <a:pt x="143689" y="94262"/>
                    <a:pt x="143057" y="97740"/>
                    <a:pt x="141750" y="101547"/>
                  </a:cubicBezTo>
                  <a:cubicBezTo>
                    <a:pt x="141442" y="102443"/>
                    <a:pt x="141296" y="103383"/>
                    <a:pt x="141313" y="104328"/>
                  </a:cubicBezTo>
                  <a:cubicBezTo>
                    <a:pt x="141318" y="104549"/>
                    <a:pt x="141329" y="104755"/>
                    <a:pt x="141350" y="104949"/>
                  </a:cubicBezTo>
                  <a:cubicBezTo>
                    <a:pt x="141318" y="105062"/>
                    <a:pt x="141296" y="105138"/>
                    <a:pt x="141296" y="105138"/>
                  </a:cubicBezTo>
                  <a:cubicBezTo>
                    <a:pt x="140659" y="107649"/>
                    <a:pt x="141264" y="110317"/>
                    <a:pt x="142922" y="112309"/>
                  </a:cubicBezTo>
                  <a:cubicBezTo>
                    <a:pt x="144580" y="114302"/>
                    <a:pt x="147053" y="115382"/>
                    <a:pt x="149677" y="115214"/>
                  </a:cubicBezTo>
                  <a:cubicBezTo>
                    <a:pt x="150239" y="115177"/>
                    <a:pt x="150800" y="115106"/>
                    <a:pt x="151794" y="114966"/>
                  </a:cubicBezTo>
                  <a:cubicBezTo>
                    <a:pt x="170062" y="114966"/>
                    <a:pt x="184928" y="129832"/>
                    <a:pt x="184928" y="148100"/>
                  </a:cubicBezTo>
                  <a:cubicBezTo>
                    <a:pt x="184928" y="151189"/>
                    <a:pt x="184372" y="154359"/>
                    <a:pt x="183190" y="158085"/>
                  </a:cubicBezTo>
                  <a:cubicBezTo>
                    <a:pt x="182093" y="161514"/>
                    <a:pt x="183395" y="165256"/>
                    <a:pt x="186381" y="167265"/>
                  </a:cubicBezTo>
                  <a:cubicBezTo>
                    <a:pt x="199525" y="176116"/>
                    <a:pt x="207490" y="190642"/>
                    <a:pt x="208057" y="206372"/>
                  </a:cubicBezTo>
                  <a:cubicBezTo>
                    <a:pt x="208057" y="206393"/>
                    <a:pt x="208051" y="206415"/>
                    <a:pt x="208051" y="206437"/>
                  </a:cubicBezTo>
                  <a:cubicBezTo>
                    <a:pt x="208051" y="233599"/>
                    <a:pt x="185954" y="255701"/>
                    <a:pt x="158792" y="255701"/>
                  </a:cubicBezTo>
                  <a:cubicBezTo>
                    <a:pt x="131630" y="255701"/>
                    <a:pt x="109528" y="233599"/>
                    <a:pt x="109528" y="206437"/>
                  </a:cubicBezTo>
                  <a:cubicBezTo>
                    <a:pt x="109528" y="201960"/>
                    <a:pt x="105899" y="198337"/>
                    <a:pt x="101428" y="198337"/>
                  </a:cubicBezTo>
                  <a:cubicBezTo>
                    <a:pt x="96957" y="198337"/>
                    <a:pt x="93328" y="201960"/>
                    <a:pt x="93328" y="206437"/>
                  </a:cubicBezTo>
                  <a:cubicBezTo>
                    <a:pt x="93328" y="242536"/>
                    <a:pt x="122693" y="271901"/>
                    <a:pt x="158792" y="271901"/>
                  </a:cubicBezTo>
                  <a:cubicBezTo>
                    <a:pt x="170824" y="271901"/>
                    <a:pt x="182066" y="268580"/>
                    <a:pt x="191765" y="262894"/>
                  </a:cubicBezTo>
                  <a:cubicBezTo>
                    <a:pt x="202133" y="274180"/>
                    <a:pt x="207846" y="288614"/>
                    <a:pt x="207846" y="303664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Freeform: Shape 39">
              <a:extLst>
                <a:ext uri="{FF2B5EF4-FFF2-40B4-BE49-F238E27FC236}">
                  <a16:creationId xmlns:a16="http://schemas.microsoft.com/office/drawing/2014/main" id="{0B243876-1D98-52BE-8FD1-2CDBDA8017BC}"/>
                </a:ext>
              </a:extLst>
            </p:cNvPr>
            <p:cNvSpPr/>
            <p:nvPr/>
          </p:nvSpPr>
          <p:spPr>
            <a:xfrm>
              <a:off x="9292230" y="1391831"/>
              <a:ext cx="224348" cy="473817"/>
            </a:xfrm>
            <a:custGeom>
              <a:avLst/>
              <a:gdLst>
                <a:gd name="connsiteX0" fmla="*/ 172346 w 224348"/>
                <a:gd name="connsiteY0" fmla="*/ 0 h 473817"/>
                <a:gd name="connsiteX1" fmla="*/ 121397 w 224348"/>
                <a:gd name="connsiteY1" fmla="*/ 42255 h 473817"/>
                <a:gd name="connsiteX2" fmla="*/ 113800 w 224348"/>
                <a:gd name="connsiteY2" fmla="*/ 41575 h 473817"/>
                <a:gd name="connsiteX3" fmla="*/ 113152 w 224348"/>
                <a:gd name="connsiteY3" fmla="*/ 41607 h 473817"/>
                <a:gd name="connsiteX4" fmla="*/ 112504 w 224348"/>
                <a:gd name="connsiteY4" fmla="*/ 41575 h 473817"/>
                <a:gd name="connsiteX5" fmla="*/ 111197 w 224348"/>
                <a:gd name="connsiteY5" fmla="*/ 41704 h 473817"/>
                <a:gd name="connsiteX6" fmla="*/ 64465 w 224348"/>
                <a:gd name="connsiteY6" fmla="*/ 90904 h 473817"/>
                <a:gd name="connsiteX7" fmla="*/ 65270 w 224348"/>
                <a:gd name="connsiteY7" fmla="*/ 99306 h 473817"/>
                <a:gd name="connsiteX8" fmla="*/ 23231 w 224348"/>
                <a:gd name="connsiteY8" fmla="*/ 148106 h 473817"/>
                <a:gd name="connsiteX9" fmla="*/ 24224 w 224348"/>
                <a:gd name="connsiteY9" fmla="*/ 157318 h 473817"/>
                <a:gd name="connsiteX10" fmla="*/ 0 w 224348"/>
                <a:gd name="connsiteY10" fmla="*/ 208154 h 473817"/>
                <a:gd name="connsiteX11" fmla="*/ 18927 w 224348"/>
                <a:gd name="connsiteY11" fmla="*/ 253854 h 473817"/>
                <a:gd name="connsiteX12" fmla="*/ 319 w 224348"/>
                <a:gd name="connsiteY12" fmla="*/ 303664 h 473817"/>
                <a:gd name="connsiteX13" fmla="*/ 32864 w 224348"/>
                <a:gd name="connsiteY13" fmla="*/ 366417 h 473817"/>
                <a:gd name="connsiteX14" fmla="*/ 30694 w 224348"/>
                <a:gd name="connsiteY14" fmla="*/ 386068 h 473817"/>
                <a:gd name="connsiteX15" fmla="*/ 50668 w 224348"/>
                <a:gd name="connsiteY15" fmla="*/ 426616 h 473817"/>
                <a:gd name="connsiteX16" fmla="*/ 93469 w 224348"/>
                <a:gd name="connsiteY16" fmla="*/ 441158 h 473817"/>
                <a:gd name="connsiteX17" fmla="*/ 101029 w 224348"/>
                <a:gd name="connsiteY17" fmla="*/ 440084 h 473817"/>
                <a:gd name="connsiteX18" fmla="*/ 158517 w 224348"/>
                <a:gd name="connsiteY18" fmla="*/ 473818 h 473817"/>
                <a:gd name="connsiteX19" fmla="*/ 224348 w 224348"/>
                <a:gd name="connsiteY19" fmla="*/ 407986 h 473817"/>
                <a:gd name="connsiteX20" fmla="*/ 224348 w 224348"/>
                <a:gd name="connsiteY20" fmla="*/ 52018 h 473817"/>
                <a:gd name="connsiteX21" fmla="*/ 172346 w 224348"/>
                <a:gd name="connsiteY21" fmla="*/ 0 h 473817"/>
                <a:gd name="connsiteX22" fmla="*/ 208159 w 224348"/>
                <a:gd name="connsiteY22" fmla="*/ 407975 h 473817"/>
                <a:gd name="connsiteX23" fmla="*/ 158528 w 224348"/>
                <a:gd name="connsiteY23" fmla="*/ 457607 h 473817"/>
                <a:gd name="connsiteX24" fmla="*/ 112822 w 224348"/>
                <a:gd name="connsiteY24" fmla="*/ 427345 h 473817"/>
                <a:gd name="connsiteX25" fmla="*/ 105365 w 224348"/>
                <a:gd name="connsiteY25" fmla="*/ 422410 h 473817"/>
                <a:gd name="connsiteX26" fmla="*/ 102854 w 224348"/>
                <a:gd name="connsiteY26" fmla="*/ 422809 h 473817"/>
                <a:gd name="connsiteX27" fmla="*/ 92416 w 224348"/>
                <a:gd name="connsiteY27" fmla="*/ 424980 h 473817"/>
                <a:gd name="connsiteX28" fmla="*/ 61360 w 224348"/>
                <a:gd name="connsiteY28" fmla="*/ 414428 h 473817"/>
                <a:gd name="connsiteX29" fmla="*/ 46861 w 224348"/>
                <a:gd name="connsiteY29" fmla="*/ 385004 h 473817"/>
                <a:gd name="connsiteX30" fmla="*/ 50090 w 224348"/>
                <a:gd name="connsiteY30" fmla="*/ 366131 h 473817"/>
                <a:gd name="connsiteX31" fmla="*/ 50150 w 224348"/>
                <a:gd name="connsiteY31" fmla="*/ 365845 h 473817"/>
                <a:gd name="connsiteX32" fmla="*/ 91174 w 224348"/>
                <a:gd name="connsiteY32" fmla="*/ 339098 h 473817"/>
                <a:gd name="connsiteX33" fmla="*/ 99274 w 224348"/>
                <a:gd name="connsiteY33" fmla="*/ 330998 h 473817"/>
                <a:gd name="connsiteX34" fmla="*/ 91174 w 224348"/>
                <a:gd name="connsiteY34" fmla="*/ 322898 h 473817"/>
                <a:gd name="connsiteX35" fmla="*/ 39614 w 224348"/>
                <a:gd name="connsiteY35" fmla="*/ 351189 h 473817"/>
                <a:gd name="connsiteX36" fmla="*/ 16519 w 224348"/>
                <a:gd name="connsiteY36" fmla="*/ 303658 h 473817"/>
                <a:gd name="connsiteX37" fmla="*/ 32600 w 224348"/>
                <a:gd name="connsiteY37" fmla="*/ 262894 h 473817"/>
                <a:gd name="connsiteX38" fmla="*/ 65578 w 224348"/>
                <a:gd name="connsiteY38" fmla="*/ 271901 h 473817"/>
                <a:gd name="connsiteX39" fmla="*/ 131042 w 224348"/>
                <a:gd name="connsiteY39" fmla="*/ 206437 h 473817"/>
                <a:gd name="connsiteX40" fmla="*/ 122942 w 224348"/>
                <a:gd name="connsiteY40" fmla="*/ 198337 h 473817"/>
                <a:gd name="connsiteX41" fmla="*/ 114842 w 224348"/>
                <a:gd name="connsiteY41" fmla="*/ 206437 h 473817"/>
                <a:gd name="connsiteX42" fmla="*/ 65578 w 224348"/>
                <a:gd name="connsiteY42" fmla="*/ 255701 h 473817"/>
                <a:gd name="connsiteX43" fmla="*/ 16313 w 224348"/>
                <a:gd name="connsiteY43" fmla="*/ 206437 h 473817"/>
                <a:gd name="connsiteX44" fmla="*/ 16308 w 224348"/>
                <a:gd name="connsiteY44" fmla="*/ 206404 h 473817"/>
                <a:gd name="connsiteX45" fmla="*/ 37978 w 224348"/>
                <a:gd name="connsiteY45" fmla="*/ 167265 h 473817"/>
                <a:gd name="connsiteX46" fmla="*/ 41170 w 224348"/>
                <a:gd name="connsiteY46" fmla="*/ 158090 h 473817"/>
                <a:gd name="connsiteX47" fmla="*/ 39431 w 224348"/>
                <a:gd name="connsiteY47" fmla="*/ 148100 h 473817"/>
                <a:gd name="connsiteX48" fmla="*/ 72884 w 224348"/>
                <a:gd name="connsiteY48" fmla="*/ 115025 h 473817"/>
                <a:gd name="connsiteX49" fmla="*/ 73003 w 224348"/>
                <a:gd name="connsiteY49" fmla="*/ 115025 h 473817"/>
                <a:gd name="connsiteX50" fmla="*/ 74682 w 224348"/>
                <a:gd name="connsiteY50" fmla="*/ 115209 h 473817"/>
                <a:gd name="connsiteX51" fmla="*/ 81454 w 224348"/>
                <a:gd name="connsiteY51" fmla="*/ 112282 h 473817"/>
                <a:gd name="connsiteX52" fmla="*/ 83041 w 224348"/>
                <a:gd name="connsiteY52" fmla="*/ 105079 h 473817"/>
                <a:gd name="connsiteX53" fmla="*/ 82998 w 224348"/>
                <a:gd name="connsiteY53" fmla="*/ 104911 h 473817"/>
                <a:gd name="connsiteX54" fmla="*/ 83036 w 224348"/>
                <a:gd name="connsiteY54" fmla="*/ 104398 h 473817"/>
                <a:gd name="connsiteX55" fmla="*/ 82598 w 224348"/>
                <a:gd name="connsiteY55" fmla="*/ 101542 h 473817"/>
                <a:gd name="connsiteX56" fmla="*/ 80660 w 224348"/>
                <a:gd name="connsiteY56" fmla="*/ 90893 h 473817"/>
                <a:gd name="connsiteX57" fmla="*/ 113146 w 224348"/>
                <a:gd name="connsiteY57" fmla="*/ 57796 h 473817"/>
                <a:gd name="connsiteX58" fmla="*/ 145633 w 224348"/>
                <a:gd name="connsiteY58" fmla="*/ 90898 h 473817"/>
                <a:gd name="connsiteX59" fmla="*/ 153733 w 224348"/>
                <a:gd name="connsiteY59" fmla="*/ 98998 h 473817"/>
                <a:gd name="connsiteX60" fmla="*/ 161833 w 224348"/>
                <a:gd name="connsiteY60" fmla="*/ 90898 h 473817"/>
                <a:gd name="connsiteX61" fmla="*/ 136928 w 224348"/>
                <a:gd name="connsiteY61" fmla="*/ 48098 h 473817"/>
                <a:gd name="connsiteX62" fmla="*/ 172341 w 224348"/>
                <a:gd name="connsiteY62" fmla="*/ 16195 h 473817"/>
                <a:gd name="connsiteX63" fmla="*/ 208154 w 224348"/>
                <a:gd name="connsiteY63" fmla="*/ 52013 h 473817"/>
                <a:gd name="connsiteX64" fmla="*/ 208154 w 224348"/>
                <a:gd name="connsiteY64" fmla="*/ 407975 h 47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24348" h="473817">
                  <a:moveTo>
                    <a:pt x="172346" y="0"/>
                  </a:moveTo>
                  <a:cubicBezTo>
                    <a:pt x="147053" y="0"/>
                    <a:pt x="125960" y="18036"/>
                    <a:pt x="121397" y="42255"/>
                  </a:cubicBezTo>
                  <a:cubicBezTo>
                    <a:pt x="118762" y="41796"/>
                    <a:pt x="116273" y="41575"/>
                    <a:pt x="113800" y="41575"/>
                  </a:cubicBezTo>
                  <a:cubicBezTo>
                    <a:pt x="113584" y="41575"/>
                    <a:pt x="113373" y="41602"/>
                    <a:pt x="113152" y="41607"/>
                  </a:cubicBezTo>
                  <a:cubicBezTo>
                    <a:pt x="112936" y="41602"/>
                    <a:pt x="112725" y="41575"/>
                    <a:pt x="112504" y="41575"/>
                  </a:cubicBezTo>
                  <a:cubicBezTo>
                    <a:pt x="112055" y="41575"/>
                    <a:pt x="111623" y="41634"/>
                    <a:pt x="111197" y="41704"/>
                  </a:cubicBezTo>
                  <a:cubicBezTo>
                    <a:pt x="85207" y="43070"/>
                    <a:pt x="64465" y="64579"/>
                    <a:pt x="64465" y="90904"/>
                  </a:cubicBezTo>
                  <a:cubicBezTo>
                    <a:pt x="64465" y="93679"/>
                    <a:pt x="64730" y="96466"/>
                    <a:pt x="65270" y="99306"/>
                  </a:cubicBezTo>
                  <a:cubicBezTo>
                    <a:pt x="41515" y="102843"/>
                    <a:pt x="23231" y="123379"/>
                    <a:pt x="23231" y="148106"/>
                  </a:cubicBezTo>
                  <a:cubicBezTo>
                    <a:pt x="23231" y="151097"/>
                    <a:pt x="23560" y="154143"/>
                    <a:pt x="24224" y="157318"/>
                  </a:cubicBezTo>
                  <a:cubicBezTo>
                    <a:pt x="8959" y="169700"/>
                    <a:pt x="0" y="188303"/>
                    <a:pt x="0" y="208154"/>
                  </a:cubicBezTo>
                  <a:cubicBezTo>
                    <a:pt x="0" y="225212"/>
                    <a:pt x="6836" y="241596"/>
                    <a:pt x="18927" y="253854"/>
                  </a:cubicBezTo>
                  <a:cubicBezTo>
                    <a:pt x="6901" y="267835"/>
                    <a:pt x="319" y="285385"/>
                    <a:pt x="319" y="303664"/>
                  </a:cubicBezTo>
                  <a:cubicBezTo>
                    <a:pt x="319" y="328876"/>
                    <a:pt x="12366" y="351880"/>
                    <a:pt x="32864" y="366417"/>
                  </a:cubicBezTo>
                  <a:cubicBezTo>
                    <a:pt x="30991" y="372919"/>
                    <a:pt x="30262" y="379501"/>
                    <a:pt x="30694" y="386068"/>
                  </a:cubicBezTo>
                  <a:cubicBezTo>
                    <a:pt x="31720" y="401809"/>
                    <a:pt x="38810" y="416210"/>
                    <a:pt x="50668" y="426616"/>
                  </a:cubicBezTo>
                  <a:cubicBezTo>
                    <a:pt x="62527" y="437027"/>
                    <a:pt x="77749" y="442163"/>
                    <a:pt x="93469" y="441158"/>
                  </a:cubicBezTo>
                  <a:cubicBezTo>
                    <a:pt x="95926" y="440996"/>
                    <a:pt x="98431" y="440640"/>
                    <a:pt x="101029" y="440084"/>
                  </a:cubicBezTo>
                  <a:cubicBezTo>
                    <a:pt x="112574" y="460787"/>
                    <a:pt x="134433" y="473818"/>
                    <a:pt x="158517" y="473818"/>
                  </a:cubicBezTo>
                  <a:cubicBezTo>
                    <a:pt x="194816" y="473818"/>
                    <a:pt x="224348" y="444285"/>
                    <a:pt x="224348" y="407986"/>
                  </a:cubicBezTo>
                  <a:lnTo>
                    <a:pt x="224348" y="52018"/>
                  </a:lnTo>
                  <a:cubicBezTo>
                    <a:pt x="224359" y="23333"/>
                    <a:pt x="201026" y="0"/>
                    <a:pt x="172346" y="0"/>
                  </a:cubicBezTo>
                  <a:close/>
                  <a:moveTo>
                    <a:pt x="208159" y="407975"/>
                  </a:moveTo>
                  <a:cubicBezTo>
                    <a:pt x="208159" y="435343"/>
                    <a:pt x="185895" y="457607"/>
                    <a:pt x="158528" y="457607"/>
                  </a:cubicBezTo>
                  <a:cubicBezTo>
                    <a:pt x="138564" y="457607"/>
                    <a:pt x="120620" y="445727"/>
                    <a:pt x="112822" y="427345"/>
                  </a:cubicBezTo>
                  <a:cubicBezTo>
                    <a:pt x="111521" y="424283"/>
                    <a:pt x="108540" y="422410"/>
                    <a:pt x="105365" y="422410"/>
                  </a:cubicBezTo>
                  <a:cubicBezTo>
                    <a:pt x="104533" y="422410"/>
                    <a:pt x="103685" y="422534"/>
                    <a:pt x="102854" y="422809"/>
                  </a:cubicBezTo>
                  <a:cubicBezTo>
                    <a:pt x="98944" y="424078"/>
                    <a:pt x="95629" y="424769"/>
                    <a:pt x="92416" y="424980"/>
                  </a:cubicBezTo>
                  <a:cubicBezTo>
                    <a:pt x="80973" y="425731"/>
                    <a:pt x="69962" y="421978"/>
                    <a:pt x="61360" y="414428"/>
                  </a:cubicBezTo>
                  <a:cubicBezTo>
                    <a:pt x="52753" y="406879"/>
                    <a:pt x="47606" y="396430"/>
                    <a:pt x="46861" y="385004"/>
                  </a:cubicBezTo>
                  <a:cubicBezTo>
                    <a:pt x="46451" y="378740"/>
                    <a:pt x="47536" y="372389"/>
                    <a:pt x="50090" y="366131"/>
                  </a:cubicBezTo>
                  <a:cubicBezTo>
                    <a:pt x="50128" y="366039"/>
                    <a:pt x="50117" y="365936"/>
                    <a:pt x="50150" y="365845"/>
                  </a:cubicBezTo>
                  <a:cubicBezTo>
                    <a:pt x="57397" y="349342"/>
                    <a:pt x="72965" y="339098"/>
                    <a:pt x="91174" y="339098"/>
                  </a:cubicBezTo>
                  <a:cubicBezTo>
                    <a:pt x="95650" y="339098"/>
                    <a:pt x="99274" y="335470"/>
                    <a:pt x="99274" y="330998"/>
                  </a:cubicBezTo>
                  <a:cubicBezTo>
                    <a:pt x="99274" y="326527"/>
                    <a:pt x="95650" y="322898"/>
                    <a:pt x="91174" y="322898"/>
                  </a:cubicBezTo>
                  <a:cubicBezTo>
                    <a:pt x="69908" y="322898"/>
                    <a:pt x="50668" y="333736"/>
                    <a:pt x="39614" y="351189"/>
                  </a:cubicBezTo>
                  <a:cubicBezTo>
                    <a:pt x="25029" y="339638"/>
                    <a:pt x="16519" y="322423"/>
                    <a:pt x="16519" y="303658"/>
                  </a:cubicBezTo>
                  <a:cubicBezTo>
                    <a:pt x="16519" y="288608"/>
                    <a:pt x="22243" y="274174"/>
                    <a:pt x="32600" y="262894"/>
                  </a:cubicBezTo>
                  <a:cubicBezTo>
                    <a:pt x="42298" y="268580"/>
                    <a:pt x="53546" y="271901"/>
                    <a:pt x="65578" y="271901"/>
                  </a:cubicBezTo>
                  <a:cubicBezTo>
                    <a:pt x="101677" y="271901"/>
                    <a:pt x="131042" y="242536"/>
                    <a:pt x="131042" y="206437"/>
                  </a:cubicBezTo>
                  <a:cubicBezTo>
                    <a:pt x="131042" y="201960"/>
                    <a:pt x="127418" y="198337"/>
                    <a:pt x="122942" y="198337"/>
                  </a:cubicBezTo>
                  <a:cubicBezTo>
                    <a:pt x="118465" y="198337"/>
                    <a:pt x="114842" y="201960"/>
                    <a:pt x="114842" y="206437"/>
                  </a:cubicBezTo>
                  <a:cubicBezTo>
                    <a:pt x="114842" y="233599"/>
                    <a:pt x="92745" y="255701"/>
                    <a:pt x="65578" y="255701"/>
                  </a:cubicBezTo>
                  <a:cubicBezTo>
                    <a:pt x="38410" y="255701"/>
                    <a:pt x="16313" y="233599"/>
                    <a:pt x="16313" y="206437"/>
                  </a:cubicBezTo>
                  <a:cubicBezTo>
                    <a:pt x="16313" y="206426"/>
                    <a:pt x="16308" y="206415"/>
                    <a:pt x="16308" y="206404"/>
                  </a:cubicBezTo>
                  <a:cubicBezTo>
                    <a:pt x="16864" y="190663"/>
                    <a:pt x="24829" y="176126"/>
                    <a:pt x="37978" y="167265"/>
                  </a:cubicBezTo>
                  <a:cubicBezTo>
                    <a:pt x="40964" y="165256"/>
                    <a:pt x="42260" y="161519"/>
                    <a:pt x="41170" y="158090"/>
                  </a:cubicBezTo>
                  <a:cubicBezTo>
                    <a:pt x="39982" y="154359"/>
                    <a:pt x="39431" y="151189"/>
                    <a:pt x="39431" y="148100"/>
                  </a:cubicBezTo>
                  <a:cubicBezTo>
                    <a:pt x="39431" y="129870"/>
                    <a:pt x="54232" y="115025"/>
                    <a:pt x="72884" y="115025"/>
                  </a:cubicBezTo>
                  <a:cubicBezTo>
                    <a:pt x="72922" y="115025"/>
                    <a:pt x="72965" y="115025"/>
                    <a:pt x="73003" y="115025"/>
                  </a:cubicBezTo>
                  <a:cubicBezTo>
                    <a:pt x="73559" y="115101"/>
                    <a:pt x="74115" y="115171"/>
                    <a:pt x="74682" y="115209"/>
                  </a:cubicBezTo>
                  <a:cubicBezTo>
                    <a:pt x="77301" y="115371"/>
                    <a:pt x="79801" y="114286"/>
                    <a:pt x="81454" y="112282"/>
                  </a:cubicBezTo>
                  <a:cubicBezTo>
                    <a:pt x="83111" y="110273"/>
                    <a:pt x="83705" y="107595"/>
                    <a:pt x="83041" y="105079"/>
                  </a:cubicBezTo>
                  <a:cubicBezTo>
                    <a:pt x="83041" y="105073"/>
                    <a:pt x="83025" y="105003"/>
                    <a:pt x="82998" y="104911"/>
                  </a:cubicBezTo>
                  <a:cubicBezTo>
                    <a:pt x="83014" y="104722"/>
                    <a:pt x="83030" y="104549"/>
                    <a:pt x="83036" y="104398"/>
                  </a:cubicBezTo>
                  <a:cubicBezTo>
                    <a:pt x="83063" y="103426"/>
                    <a:pt x="82917" y="102460"/>
                    <a:pt x="82598" y="101542"/>
                  </a:cubicBezTo>
                  <a:cubicBezTo>
                    <a:pt x="81292" y="97724"/>
                    <a:pt x="80660" y="94241"/>
                    <a:pt x="80660" y="90893"/>
                  </a:cubicBezTo>
                  <a:cubicBezTo>
                    <a:pt x="80660" y="72846"/>
                    <a:pt x="95175" y="58142"/>
                    <a:pt x="113146" y="57796"/>
                  </a:cubicBezTo>
                  <a:cubicBezTo>
                    <a:pt x="131117" y="58147"/>
                    <a:pt x="145633" y="72846"/>
                    <a:pt x="145633" y="90898"/>
                  </a:cubicBezTo>
                  <a:cubicBezTo>
                    <a:pt x="145633" y="95375"/>
                    <a:pt x="149256" y="98998"/>
                    <a:pt x="153733" y="98998"/>
                  </a:cubicBezTo>
                  <a:cubicBezTo>
                    <a:pt x="158209" y="98998"/>
                    <a:pt x="161833" y="95375"/>
                    <a:pt x="161833" y="90898"/>
                  </a:cubicBezTo>
                  <a:cubicBezTo>
                    <a:pt x="161833" y="72587"/>
                    <a:pt x="151783" y="56608"/>
                    <a:pt x="136928" y="48098"/>
                  </a:cubicBezTo>
                  <a:cubicBezTo>
                    <a:pt x="138893" y="30029"/>
                    <a:pt x="153992" y="16195"/>
                    <a:pt x="172341" y="16195"/>
                  </a:cubicBezTo>
                  <a:cubicBezTo>
                    <a:pt x="192089" y="16195"/>
                    <a:pt x="208154" y="32265"/>
                    <a:pt x="208154" y="52013"/>
                  </a:cubicBezTo>
                  <a:lnTo>
                    <a:pt x="208154" y="407975"/>
                  </a:ln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1" name="Group 141">
            <a:extLst>
              <a:ext uri="{FF2B5EF4-FFF2-40B4-BE49-F238E27FC236}">
                <a16:creationId xmlns:a16="http://schemas.microsoft.com/office/drawing/2014/main" id="{A60F544A-9E05-5936-2C19-A65F1E16C6D6}"/>
              </a:ext>
            </a:extLst>
          </p:cNvPr>
          <p:cNvGrpSpPr>
            <a:grpSpLocks noChangeAspect="1"/>
          </p:cNvGrpSpPr>
          <p:nvPr/>
        </p:nvGrpSpPr>
        <p:grpSpPr>
          <a:xfrm>
            <a:off x="4904644" y="4854470"/>
            <a:ext cx="299425" cy="309600"/>
            <a:chOff x="2051188" y="3194401"/>
            <a:chExt cx="459000" cy="474597"/>
          </a:xfrm>
          <a:solidFill>
            <a:schemeClr val="accent1"/>
          </a:solidFill>
        </p:grpSpPr>
        <p:sp>
          <p:nvSpPr>
            <p:cNvPr id="62" name="Freeform: Shape 71">
              <a:extLst>
                <a:ext uri="{FF2B5EF4-FFF2-40B4-BE49-F238E27FC236}">
                  <a16:creationId xmlns:a16="http://schemas.microsoft.com/office/drawing/2014/main" id="{9834A486-E1DA-6E2F-D8FA-57A59724B1E6}"/>
                </a:ext>
              </a:extLst>
            </p:cNvPr>
            <p:cNvSpPr/>
            <p:nvPr/>
          </p:nvSpPr>
          <p:spPr>
            <a:xfrm>
              <a:off x="2137595" y="3194401"/>
              <a:ext cx="291578" cy="474597"/>
            </a:xfrm>
            <a:custGeom>
              <a:avLst/>
              <a:gdLst>
                <a:gd name="connsiteX0" fmla="*/ 290945 w 291578"/>
                <a:gd name="connsiteY0" fmla="*/ 234167 h 474597"/>
                <a:gd name="connsiteX1" fmla="*/ 283493 w 291578"/>
                <a:gd name="connsiteY1" fmla="*/ 229199 h 474597"/>
                <a:gd name="connsiteX2" fmla="*/ 190235 w 291578"/>
                <a:gd name="connsiteY2" fmla="*/ 229199 h 474597"/>
                <a:gd name="connsiteX3" fmla="*/ 244235 w 291578"/>
                <a:gd name="connsiteY3" fmla="*/ 9851 h 474597"/>
                <a:gd name="connsiteX4" fmla="*/ 238077 w 291578"/>
                <a:gd name="connsiteY4" fmla="*/ 192 h 474597"/>
                <a:gd name="connsiteX5" fmla="*/ 230573 w 291578"/>
                <a:gd name="connsiteY5" fmla="*/ 2399 h 474597"/>
                <a:gd name="connsiteX6" fmla="*/ 2369 w 291578"/>
                <a:gd name="connsiteY6" fmla="*/ 231575 h 474597"/>
                <a:gd name="connsiteX7" fmla="*/ 2376 w 291578"/>
                <a:gd name="connsiteY7" fmla="*/ 243030 h 474597"/>
                <a:gd name="connsiteX8" fmla="*/ 8093 w 291578"/>
                <a:gd name="connsiteY8" fmla="*/ 245399 h 474597"/>
                <a:gd name="connsiteX9" fmla="*/ 101351 w 291578"/>
                <a:gd name="connsiteY9" fmla="*/ 245399 h 474597"/>
                <a:gd name="connsiteX10" fmla="*/ 47351 w 291578"/>
                <a:gd name="connsiteY10" fmla="*/ 464747 h 474597"/>
                <a:gd name="connsiteX11" fmla="*/ 53509 w 291578"/>
                <a:gd name="connsiteY11" fmla="*/ 474406 h 474597"/>
                <a:gd name="connsiteX12" fmla="*/ 61013 w 291578"/>
                <a:gd name="connsiteY12" fmla="*/ 472199 h 474597"/>
                <a:gd name="connsiteX13" fmla="*/ 289217 w 291578"/>
                <a:gd name="connsiteY13" fmla="*/ 243023 h 474597"/>
                <a:gd name="connsiteX14" fmla="*/ 290945 w 291578"/>
                <a:gd name="connsiteY14" fmla="*/ 234167 h 474597"/>
                <a:gd name="connsiteX15" fmla="*/ 70193 w 291578"/>
                <a:gd name="connsiteY15" fmla="*/ 440285 h 474597"/>
                <a:gd name="connsiteX16" fmla="*/ 119657 w 291578"/>
                <a:gd name="connsiteY16" fmla="*/ 239243 h 474597"/>
                <a:gd name="connsiteX17" fmla="*/ 113738 w 291578"/>
                <a:gd name="connsiteY17" fmla="*/ 229435 h 474597"/>
                <a:gd name="connsiteX18" fmla="*/ 111719 w 291578"/>
                <a:gd name="connsiteY18" fmla="*/ 229199 h 474597"/>
                <a:gd name="connsiteX19" fmla="*/ 27587 w 291578"/>
                <a:gd name="connsiteY19" fmla="*/ 229199 h 474597"/>
                <a:gd name="connsiteX20" fmla="*/ 221393 w 291578"/>
                <a:gd name="connsiteY20" fmla="*/ 34313 h 474597"/>
                <a:gd name="connsiteX21" fmla="*/ 172037 w 291578"/>
                <a:gd name="connsiteY21" fmla="*/ 235355 h 474597"/>
                <a:gd name="connsiteX22" fmla="*/ 177956 w 291578"/>
                <a:gd name="connsiteY22" fmla="*/ 245162 h 474597"/>
                <a:gd name="connsiteX23" fmla="*/ 179867 w 291578"/>
                <a:gd name="connsiteY23" fmla="*/ 245399 h 474597"/>
                <a:gd name="connsiteX24" fmla="*/ 263999 w 291578"/>
                <a:gd name="connsiteY24" fmla="*/ 245399 h 47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1578" h="474597">
                  <a:moveTo>
                    <a:pt x="290945" y="234167"/>
                  </a:moveTo>
                  <a:cubicBezTo>
                    <a:pt x="289685" y="231163"/>
                    <a:pt x="286750" y="229206"/>
                    <a:pt x="283493" y="229199"/>
                  </a:cubicBezTo>
                  <a:lnTo>
                    <a:pt x="190235" y="229199"/>
                  </a:lnTo>
                  <a:lnTo>
                    <a:pt x="244235" y="9851"/>
                  </a:lnTo>
                  <a:cubicBezTo>
                    <a:pt x="245201" y="5483"/>
                    <a:pt x="242444" y="1158"/>
                    <a:pt x="238077" y="192"/>
                  </a:cubicBezTo>
                  <a:cubicBezTo>
                    <a:pt x="235362" y="-409"/>
                    <a:pt x="232530" y="424"/>
                    <a:pt x="230573" y="2399"/>
                  </a:cubicBezTo>
                  <a:lnTo>
                    <a:pt x="2369" y="231575"/>
                  </a:lnTo>
                  <a:cubicBezTo>
                    <a:pt x="-792" y="234739"/>
                    <a:pt x="-789" y="239868"/>
                    <a:pt x="2376" y="243030"/>
                  </a:cubicBezTo>
                  <a:cubicBezTo>
                    <a:pt x="3893" y="244545"/>
                    <a:pt x="5949" y="245396"/>
                    <a:pt x="8093" y="245399"/>
                  </a:cubicBezTo>
                  <a:lnTo>
                    <a:pt x="101351" y="245399"/>
                  </a:lnTo>
                  <a:lnTo>
                    <a:pt x="47351" y="464747"/>
                  </a:lnTo>
                  <a:cubicBezTo>
                    <a:pt x="46384" y="469115"/>
                    <a:pt x="49141" y="473439"/>
                    <a:pt x="53509" y="474406"/>
                  </a:cubicBezTo>
                  <a:cubicBezTo>
                    <a:pt x="56224" y="475007"/>
                    <a:pt x="59056" y="474173"/>
                    <a:pt x="61013" y="472199"/>
                  </a:cubicBezTo>
                  <a:lnTo>
                    <a:pt x="289217" y="243023"/>
                  </a:lnTo>
                  <a:cubicBezTo>
                    <a:pt x="291536" y="240695"/>
                    <a:pt x="292219" y="237196"/>
                    <a:pt x="290945" y="234167"/>
                  </a:cubicBezTo>
                  <a:close/>
                  <a:moveTo>
                    <a:pt x="70193" y="440285"/>
                  </a:moveTo>
                  <a:lnTo>
                    <a:pt x="119657" y="239243"/>
                  </a:lnTo>
                  <a:cubicBezTo>
                    <a:pt x="120731" y="234900"/>
                    <a:pt x="118081" y="230509"/>
                    <a:pt x="113738" y="229435"/>
                  </a:cubicBezTo>
                  <a:cubicBezTo>
                    <a:pt x="113077" y="229271"/>
                    <a:pt x="112399" y="229192"/>
                    <a:pt x="111719" y="229199"/>
                  </a:cubicBezTo>
                  <a:lnTo>
                    <a:pt x="27587" y="229199"/>
                  </a:lnTo>
                  <a:lnTo>
                    <a:pt x="221393" y="34313"/>
                  </a:lnTo>
                  <a:lnTo>
                    <a:pt x="172037" y="235355"/>
                  </a:lnTo>
                  <a:cubicBezTo>
                    <a:pt x="170963" y="239697"/>
                    <a:pt x="173613" y="244088"/>
                    <a:pt x="177956" y="245162"/>
                  </a:cubicBezTo>
                  <a:cubicBezTo>
                    <a:pt x="178581" y="245316"/>
                    <a:pt x="179223" y="245396"/>
                    <a:pt x="179867" y="245399"/>
                  </a:cubicBezTo>
                  <a:lnTo>
                    <a:pt x="263999" y="245399"/>
                  </a:ln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14335C3-6925-6054-8BB0-A297A26D59D9}"/>
                </a:ext>
              </a:extLst>
            </p:cNvPr>
            <p:cNvSpPr/>
            <p:nvPr/>
          </p:nvSpPr>
          <p:spPr>
            <a:xfrm>
              <a:off x="2383489" y="3529102"/>
              <a:ext cx="80596" cy="80595"/>
            </a:xfrm>
            <a:custGeom>
              <a:avLst/>
              <a:gdLst>
                <a:gd name="connsiteX0" fmla="*/ 13622 w 80596"/>
                <a:gd name="connsiteY0" fmla="*/ 2174 h 80595"/>
                <a:gd name="connsiteX1" fmla="*/ 2174 w 80596"/>
                <a:gd name="connsiteY1" fmla="*/ 2578 h 80595"/>
                <a:gd name="connsiteX2" fmla="*/ 2174 w 80596"/>
                <a:gd name="connsiteY2" fmla="*/ 13622 h 80595"/>
                <a:gd name="connsiteX3" fmla="*/ 66974 w 80596"/>
                <a:gd name="connsiteY3" fmla="*/ 78422 h 80595"/>
                <a:gd name="connsiteX4" fmla="*/ 78422 w 80596"/>
                <a:gd name="connsiteY4" fmla="*/ 78018 h 80595"/>
                <a:gd name="connsiteX5" fmla="*/ 78422 w 80596"/>
                <a:gd name="connsiteY5" fmla="*/ 66974 h 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596" h="80595">
                  <a:moveTo>
                    <a:pt x="13622" y="2174"/>
                  </a:moveTo>
                  <a:cubicBezTo>
                    <a:pt x="10349" y="-876"/>
                    <a:pt x="5224" y="-694"/>
                    <a:pt x="2174" y="2578"/>
                  </a:cubicBezTo>
                  <a:cubicBezTo>
                    <a:pt x="-725" y="5689"/>
                    <a:pt x="-725" y="10511"/>
                    <a:pt x="2174" y="13622"/>
                  </a:cubicBezTo>
                  <a:lnTo>
                    <a:pt x="66974" y="78422"/>
                  </a:lnTo>
                  <a:cubicBezTo>
                    <a:pt x="70247" y="81472"/>
                    <a:pt x="75372" y="81290"/>
                    <a:pt x="78422" y="78018"/>
                  </a:cubicBezTo>
                  <a:cubicBezTo>
                    <a:pt x="81321" y="74907"/>
                    <a:pt x="81321" y="70085"/>
                    <a:pt x="78422" y="66974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FA2A3624-2B65-1F8E-A574-55EA2B362877}"/>
                </a:ext>
              </a:extLst>
            </p:cNvPr>
            <p:cNvSpPr/>
            <p:nvPr/>
          </p:nvSpPr>
          <p:spPr>
            <a:xfrm>
              <a:off x="2091889" y="3242901"/>
              <a:ext cx="80791" cy="80798"/>
            </a:xfrm>
            <a:custGeom>
              <a:avLst/>
              <a:gdLst>
                <a:gd name="connsiteX0" fmla="*/ 72698 w 80791"/>
                <a:gd name="connsiteY0" fmla="*/ 80798 h 80798"/>
                <a:gd name="connsiteX1" fmla="*/ 80791 w 80791"/>
                <a:gd name="connsiteY1" fmla="*/ 72691 h 80798"/>
                <a:gd name="connsiteX2" fmla="*/ 78422 w 80791"/>
                <a:gd name="connsiteY2" fmla="*/ 66974 h 80798"/>
                <a:gd name="connsiteX3" fmla="*/ 13622 w 80791"/>
                <a:gd name="connsiteY3" fmla="*/ 2174 h 80798"/>
                <a:gd name="connsiteX4" fmla="*/ 2174 w 80791"/>
                <a:gd name="connsiteY4" fmla="*/ 2578 h 80798"/>
                <a:gd name="connsiteX5" fmla="*/ 2174 w 80791"/>
                <a:gd name="connsiteY5" fmla="*/ 13622 h 80798"/>
                <a:gd name="connsiteX6" fmla="*/ 66974 w 80791"/>
                <a:gd name="connsiteY6" fmla="*/ 78422 h 80798"/>
                <a:gd name="connsiteX7" fmla="*/ 72698 w 80791"/>
                <a:gd name="connsiteY7" fmla="*/ 80798 h 80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91" h="80798">
                  <a:moveTo>
                    <a:pt x="72698" y="80798"/>
                  </a:moveTo>
                  <a:cubicBezTo>
                    <a:pt x="77171" y="80794"/>
                    <a:pt x="80795" y="77165"/>
                    <a:pt x="80791" y="72691"/>
                  </a:cubicBezTo>
                  <a:cubicBezTo>
                    <a:pt x="80789" y="70547"/>
                    <a:pt x="79937" y="68491"/>
                    <a:pt x="78422" y="66974"/>
                  </a:cubicBezTo>
                  <a:lnTo>
                    <a:pt x="13622" y="2174"/>
                  </a:lnTo>
                  <a:cubicBezTo>
                    <a:pt x="10349" y="-876"/>
                    <a:pt x="5224" y="-695"/>
                    <a:pt x="2174" y="2578"/>
                  </a:cubicBezTo>
                  <a:cubicBezTo>
                    <a:pt x="-725" y="5689"/>
                    <a:pt x="-725" y="10511"/>
                    <a:pt x="2174" y="13622"/>
                  </a:cubicBezTo>
                  <a:lnTo>
                    <a:pt x="66974" y="78422"/>
                  </a:lnTo>
                  <a:cubicBezTo>
                    <a:pt x="68491" y="79942"/>
                    <a:pt x="70550" y="80796"/>
                    <a:pt x="72698" y="80798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EFBE74A6-DCBE-F6C9-BF7B-50B3220983C2}"/>
                </a:ext>
              </a:extLst>
            </p:cNvPr>
            <p:cNvSpPr/>
            <p:nvPr/>
          </p:nvSpPr>
          <p:spPr>
            <a:xfrm>
              <a:off x="2380595" y="3240201"/>
              <a:ext cx="80790" cy="80790"/>
            </a:xfrm>
            <a:custGeom>
              <a:avLst/>
              <a:gdLst>
                <a:gd name="connsiteX0" fmla="*/ 2369 w 80790"/>
                <a:gd name="connsiteY0" fmla="*/ 78422 h 80790"/>
                <a:gd name="connsiteX1" fmla="*/ 13817 w 80790"/>
                <a:gd name="connsiteY1" fmla="*/ 78422 h 80790"/>
                <a:gd name="connsiteX2" fmla="*/ 78617 w 80790"/>
                <a:gd name="connsiteY2" fmla="*/ 13622 h 80790"/>
                <a:gd name="connsiteX3" fmla="*/ 78213 w 80790"/>
                <a:gd name="connsiteY3" fmla="*/ 2174 h 80790"/>
                <a:gd name="connsiteX4" fmla="*/ 67169 w 80790"/>
                <a:gd name="connsiteY4" fmla="*/ 2174 h 80790"/>
                <a:gd name="connsiteX5" fmla="*/ 2369 w 80790"/>
                <a:gd name="connsiteY5" fmla="*/ 66974 h 80790"/>
                <a:gd name="connsiteX6" fmla="*/ 2369 w 80790"/>
                <a:gd name="connsiteY6" fmla="*/ 78422 h 8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90" h="80790">
                  <a:moveTo>
                    <a:pt x="2369" y="78422"/>
                  </a:moveTo>
                  <a:cubicBezTo>
                    <a:pt x="5531" y="81581"/>
                    <a:pt x="10655" y="81581"/>
                    <a:pt x="13817" y="78422"/>
                  </a:cubicBezTo>
                  <a:lnTo>
                    <a:pt x="78617" y="13622"/>
                  </a:lnTo>
                  <a:cubicBezTo>
                    <a:pt x="81667" y="10349"/>
                    <a:pt x="81485" y="5224"/>
                    <a:pt x="78213" y="2174"/>
                  </a:cubicBezTo>
                  <a:cubicBezTo>
                    <a:pt x="75102" y="-725"/>
                    <a:pt x="70280" y="-725"/>
                    <a:pt x="67169" y="2174"/>
                  </a:cubicBezTo>
                  <a:lnTo>
                    <a:pt x="2369" y="66974"/>
                  </a:lnTo>
                  <a:cubicBezTo>
                    <a:pt x="-790" y="70136"/>
                    <a:pt x="-790" y="75260"/>
                    <a:pt x="2369" y="78422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FCEB88C2-B652-AC4F-980F-CBDEEB074EDF}"/>
                </a:ext>
              </a:extLst>
            </p:cNvPr>
            <p:cNvSpPr/>
            <p:nvPr/>
          </p:nvSpPr>
          <p:spPr>
            <a:xfrm>
              <a:off x="2094185" y="3531801"/>
              <a:ext cx="81000" cy="81000"/>
            </a:xfrm>
            <a:custGeom>
              <a:avLst/>
              <a:gdLst>
                <a:gd name="connsiteX0" fmla="*/ 67378 w 81000"/>
                <a:gd name="connsiteY0" fmla="*/ 2174 h 81000"/>
                <a:gd name="connsiteX1" fmla="*/ 2578 w 81000"/>
                <a:gd name="connsiteY1" fmla="*/ 66974 h 81000"/>
                <a:gd name="connsiteX2" fmla="*/ 2174 w 81000"/>
                <a:gd name="connsiteY2" fmla="*/ 78422 h 81000"/>
                <a:gd name="connsiteX3" fmla="*/ 13622 w 81000"/>
                <a:gd name="connsiteY3" fmla="*/ 78826 h 81000"/>
                <a:gd name="connsiteX4" fmla="*/ 14026 w 81000"/>
                <a:gd name="connsiteY4" fmla="*/ 78422 h 81000"/>
                <a:gd name="connsiteX5" fmla="*/ 78826 w 81000"/>
                <a:gd name="connsiteY5" fmla="*/ 13622 h 81000"/>
                <a:gd name="connsiteX6" fmla="*/ 78422 w 81000"/>
                <a:gd name="connsiteY6" fmla="*/ 2174 h 81000"/>
                <a:gd name="connsiteX7" fmla="*/ 67378 w 81000"/>
                <a:gd name="connsiteY7" fmla="*/ 2174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00" h="81000">
                  <a:moveTo>
                    <a:pt x="67378" y="2174"/>
                  </a:moveTo>
                  <a:lnTo>
                    <a:pt x="2578" y="66974"/>
                  </a:lnTo>
                  <a:cubicBezTo>
                    <a:pt x="-695" y="70024"/>
                    <a:pt x="-876" y="75149"/>
                    <a:pt x="2174" y="78422"/>
                  </a:cubicBezTo>
                  <a:cubicBezTo>
                    <a:pt x="5224" y="81695"/>
                    <a:pt x="10349" y="81876"/>
                    <a:pt x="13622" y="78826"/>
                  </a:cubicBezTo>
                  <a:cubicBezTo>
                    <a:pt x="13762" y="78696"/>
                    <a:pt x="13896" y="78561"/>
                    <a:pt x="14026" y="78422"/>
                  </a:cubicBezTo>
                  <a:lnTo>
                    <a:pt x="78826" y="13622"/>
                  </a:lnTo>
                  <a:cubicBezTo>
                    <a:pt x="81876" y="10349"/>
                    <a:pt x="81695" y="5224"/>
                    <a:pt x="78422" y="2174"/>
                  </a:cubicBezTo>
                  <a:cubicBezTo>
                    <a:pt x="75311" y="-725"/>
                    <a:pt x="70489" y="-725"/>
                    <a:pt x="67378" y="2174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Freeform: Shape 76">
              <a:extLst>
                <a:ext uri="{FF2B5EF4-FFF2-40B4-BE49-F238E27FC236}">
                  <a16:creationId xmlns:a16="http://schemas.microsoft.com/office/drawing/2014/main" id="{EE34E676-6850-F6F4-9C14-C4D3C21A77AE}"/>
                </a:ext>
              </a:extLst>
            </p:cNvPr>
            <p:cNvSpPr/>
            <p:nvPr/>
          </p:nvSpPr>
          <p:spPr>
            <a:xfrm>
              <a:off x="2099788" y="3483000"/>
              <a:ext cx="27000" cy="27000"/>
            </a:xfrm>
            <a:custGeom>
              <a:avLst/>
              <a:gdLst>
                <a:gd name="connsiteX0" fmla="*/ 27000 w 27000"/>
                <a:gd name="connsiteY0" fmla="*/ 13500 h 27000"/>
                <a:gd name="connsiteX1" fmla="*/ 13500 w 27000"/>
                <a:gd name="connsiteY1" fmla="*/ 27000 h 27000"/>
                <a:gd name="connsiteX2" fmla="*/ 0 w 27000"/>
                <a:gd name="connsiteY2" fmla="*/ 13500 h 27000"/>
                <a:gd name="connsiteX3" fmla="*/ 13500 w 27000"/>
                <a:gd name="connsiteY3" fmla="*/ 0 h 27000"/>
                <a:gd name="connsiteX4" fmla="*/ 27000 w 27000"/>
                <a:gd name="connsiteY4" fmla="*/ 135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0" h="27000">
                  <a:moveTo>
                    <a:pt x="27000" y="13500"/>
                  </a:moveTo>
                  <a:cubicBezTo>
                    <a:pt x="27000" y="20956"/>
                    <a:pt x="20956" y="27000"/>
                    <a:pt x="13500" y="27000"/>
                  </a:cubicBezTo>
                  <a:cubicBezTo>
                    <a:pt x="6044" y="27000"/>
                    <a:pt x="0" y="20956"/>
                    <a:pt x="0" y="13500"/>
                  </a:cubicBezTo>
                  <a:cubicBezTo>
                    <a:pt x="0" y="6044"/>
                    <a:pt x="6044" y="0"/>
                    <a:pt x="13500" y="0"/>
                  </a:cubicBezTo>
                  <a:cubicBezTo>
                    <a:pt x="20956" y="0"/>
                    <a:pt x="27000" y="6044"/>
                    <a:pt x="27000" y="135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Freeform: Shape 77">
              <a:extLst>
                <a:ext uri="{FF2B5EF4-FFF2-40B4-BE49-F238E27FC236}">
                  <a16:creationId xmlns:a16="http://schemas.microsoft.com/office/drawing/2014/main" id="{83CAA3BD-39B6-ABEF-3D7F-BC3A50D6FD65}"/>
                </a:ext>
              </a:extLst>
            </p:cNvPr>
            <p:cNvSpPr/>
            <p:nvPr/>
          </p:nvSpPr>
          <p:spPr>
            <a:xfrm>
              <a:off x="2051188" y="3445200"/>
              <a:ext cx="27000" cy="27000"/>
            </a:xfrm>
            <a:custGeom>
              <a:avLst/>
              <a:gdLst>
                <a:gd name="connsiteX0" fmla="*/ 27000 w 27000"/>
                <a:gd name="connsiteY0" fmla="*/ 13500 h 27000"/>
                <a:gd name="connsiteX1" fmla="*/ 13500 w 27000"/>
                <a:gd name="connsiteY1" fmla="*/ 27000 h 27000"/>
                <a:gd name="connsiteX2" fmla="*/ 0 w 27000"/>
                <a:gd name="connsiteY2" fmla="*/ 13500 h 27000"/>
                <a:gd name="connsiteX3" fmla="*/ 13500 w 27000"/>
                <a:gd name="connsiteY3" fmla="*/ 0 h 27000"/>
                <a:gd name="connsiteX4" fmla="*/ 27000 w 27000"/>
                <a:gd name="connsiteY4" fmla="*/ 135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0" h="27000">
                  <a:moveTo>
                    <a:pt x="27000" y="13500"/>
                  </a:moveTo>
                  <a:cubicBezTo>
                    <a:pt x="27000" y="20956"/>
                    <a:pt x="20956" y="27000"/>
                    <a:pt x="13500" y="27000"/>
                  </a:cubicBezTo>
                  <a:cubicBezTo>
                    <a:pt x="6044" y="27000"/>
                    <a:pt x="0" y="20956"/>
                    <a:pt x="0" y="13500"/>
                  </a:cubicBezTo>
                  <a:cubicBezTo>
                    <a:pt x="0" y="6044"/>
                    <a:pt x="6044" y="0"/>
                    <a:pt x="13500" y="0"/>
                  </a:cubicBezTo>
                  <a:cubicBezTo>
                    <a:pt x="20956" y="0"/>
                    <a:pt x="27000" y="6044"/>
                    <a:pt x="27000" y="135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Freeform: Shape 78">
              <a:extLst>
                <a:ext uri="{FF2B5EF4-FFF2-40B4-BE49-F238E27FC236}">
                  <a16:creationId xmlns:a16="http://schemas.microsoft.com/office/drawing/2014/main" id="{AF9D4B96-EC85-CEDE-3905-CD66B70EAD0C}"/>
                </a:ext>
              </a:extLst>
            </p:cNvPr>
            <p:cNvSpPr/>
            <p:nvPr/>
          </p:nvSpPr>
          <p:spPr>
            <a:xfrm>
              <a:off x="2483188" y="3375000"/>
              <a:ext cx="27000" cy="27000"/>
            </a:xfrm>
            <a:custGeom>
              <a:avLst/>
              <a:gdLst>
                <a:gd name="connsiteX0" fmla="*/ 27000 w 27000"/>
                <a:gd name="connsiteY0" fmla="*/ 13500 h 27000"/>
                <a:gd name="connsiteX1" fmla="*/ 13500 w 27000"/>
                <a:gd name="connsiteY1" fmla="*/ 27000 h 27000"/>
                <a:gd name="connsiteX2" fmla="*/ 0 w 27000"/>
                <a:gd name="connsiteY2" fmla="*/ 13500 h 27000"/>
                <a:gd name="connsiteX3" fmla="*/ 13500 w 27000"/>
                <a:gd name="connsiteY3" fmla="*/ 0 h 27000"/>
                <a:gd name="connsiteX4" fmla="*/ 27000 w 27000"/>
                <a:gd name="connsiteY4" fmla="*/ 135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0" h="27000">
                  <a:moveTo>
                    <a:pt x="27000" y="13500"/>
                  </a:moveTo>
                  <a:cubicBezTo>
                    <a:pt x="27000" y="20956"/>
                    <a:pt x="20956" y="27000"/>
                    <a:pt x="13500" y="27000"/>
                  </a:cubicBezTo>
                  <a:cubicBezTo>
                    <a:pt x="6044" y="27000"/>
                    <a:pt x="0" y="20956"/>
                    <a:pt x="0" y="13500"/>
                  </a:cubicBezTo>
                  <a:cubicBezTo>
                    <a:pt x="0" y="6044"/>
                    <a:pt x="6044" y="0"/>
                    <a:pt x="13500" y="0"/>
                  </a:cubicBezTo>
                  <a:cubicBezTo>
                    <a:pt x="20956" y="0"/>
                    <a:pt x="27000" y="6044"/>
                    <a:pt x="27000" y="135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Freeform: Shape 79">
              <a:extLst>
                <a:ext uri="{FF2B5EF4-FFF2-40B4-BE49-F238E27FC236}">
                  <a16:creationId xmlns:a16="http://schemas.microsoft.com/office/drawing/2014/main" id="{F66DD531-1305-98A7-D809-85FBB41D8E6F}"/>
                </a:ext>
              </a:extLst>
            </p:cNvPr>
            <p:cNvSpPr/>
            <p:nvPr/>
          </p:nvSpPr>
          <p:spPr>
            <a:xfrm>
              <a:off x="2169988" y="3240000"/>
              <a:ext cx="27000" cy="27000"/>
            </a:xfrm>
            <a:custGeom>
              <a:avLst/>
              <a:gdLst>
                <a:gd name="connsiteX0" fmla="*/ 27000 w 27000"/>
                <a:gd name="connsiteY0" fmla="*/ 13500 h 27000"/>
                <a:gd name="connsiteX1" fmla="*/ 13500 w 27000"/>
                <a:gd name="connsiteY1" fmla="*/ 27000 h 27000"/>
                <a:gd name="connsiteX2" fmla="*/ 0 w 27000"/>
                <a:gd name="connsiteY2" fmla="*/ 13500 h 27000"/>
                <a:gd name="connsiteX3" fmla="*/ 13500 w 27000"/>
                <a:gd name="connsiteY3" fmla="*/ 0 h 27000"/>
                <a:gd name="connsiteX4" fmla="*/ 27000 w 27000"/>
                <a:gd name="connsiteY4" fmla="*/ 13500 h 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0" h="27000">
                  <a:moveTo>
                    <a:pt x="27000" y="13500"/>
                  </a:moveTo>
                  <a:cubicBezTo>
                    <a:pt x="27000" y="20956"/>
                    <a:pt x="20956" y="27000"/>
                    <a:pt x="13500" y="27000"/>
                  </a:cubicBezTo>
                  <a:cubicBezTo>
                    <a:pt x="6044" y="27000"/>
                    <a:pt x="0" y="20956"/>
                    <a:pt x="0" y="13500"/>
                  </a:cubicBezTo>
                  <a:cubicBezTo>
                    <a:pt x="0" y="6044"/>
                    <a:pt x="6044" y="0"/>
                    <a:pt x="13500" y="0"/>
                  </a:cubicBezTo>
                  <a:cubicBezTo>
                    <a:pt x="20956" y="0"/>
                    <a:pt x="27000" y="6044"/>
                    <a:pt x="27000" y="135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673944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Другая 118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C000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a:spPr>
      <a:bodyPr/>
      <a:lstStyle/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ирантура">
  <a:themeElements>
    <a:clrScheme name="Custom 90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993EA6"/>
      </a:accent6>
      <a:hlink>
        <a:srgbClr val="BE1E2D"/>
      </a:hlink>
      <a:folHlink>
        <a:srgbClr val="881621"/>
      </a:folHlink>
    </a:clrScheme>
    <a:fontScheme name="Другая 119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xecutive MBA">
  <a:themeElements>
    <a:clrScheme name="Custom 91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3C64CE"/>
      </a:accent6>
      <a:hlink>
        <a:srgbClr val="BE1E2D"/>
      </a:hlink>
      <a:folHlink>
        <a:srgbClr val="881621"/>
      </a:folHlink>
    </a:clrScheme>
    <a:fontScheme name="Другая 120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Корпоративные программы">
  <a:themeElements>
    <a:clrScheme name="Custom 92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0A8796"/>
      </a:accent6>
      <a:hlink>
        <a:srgbClr val="BE1E2D"/>
      </a:hlink>
      <a:folHlink>
        <a:srgbClr val="881621"/>
      </a:folHlink>
    </a:clrScheme>
    <a:fontScheme name="Другая 121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glish version">
  <a:themeElements>
    <a:clrScheme name="Custom 93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BE1E2D"/>
      </a:accent6>
      <a:hlink>
        <a:srgbClr val="BE1E2D"/>
      </a:hlink>
      <a:folHlink>
        <a:srgbClr val="881621"/>
      </a:folHlink>
    </a:clrScheme>
    <a:fontScheme name="Другая 122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Custom 18">
      <a:majorFont>
        <a:latin typeface="Euclid Circular A SemiBold"/>
        <a:ea typeface=""/>
        <a:cs typeface=""/>
      </a:majorFont>
      <a:minorFont>
        <a:latin typeface="Euclid Circular 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xecutive MBA">
  <a:themeElements>
    <a:clrScheme name="Custom 91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3C64CE"/>
      </a:accent6>
      <a:hlink>
        <a:srgbClr val="BE1E2D"/>
      </a:hlink>
      <a:folHlink>
        <a:srgbClr val="881621"/>
      </a:folHlink>
    </a:clrScheme>
    <a:fontScheme name="Custom 18">
      <a:majorFont>
        <a:latin typeface="Euclid Circular A SemiBold"/>
        <a:ea typeface=""/>
        <a:cs typeface=""/>
      </a:majorFont>
      <a:minorFont>
        <a:latin typeface="Euclid Circular 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Другая 124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638</Words>
  <Application>Microsoft Office PowerPoint</Application>
  <PresentationFormat>Широкоэкранный</PresentationFormat>
  <Paragraphs>110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10</vt:i4>
      </vt:variant>
    </vt:vector>
  </HeadingPairs>
  <TitlesOfParts>
    <vt:vector size="28" baseType="lpstr">
      <vt:lpstr>Arial</vt:lpstr>
      <vt:lpstr>Calibri</vt:lpstr>
      <vt:lpstr>Euclid Circular A</vt:lpstr>
      <vt:lpstr>Euclid Circular A Light</vt:lpstr>
      <vt:lpstr>Euclid Circular A SemiBold</vt:lpstr>
      <vt:lpstr>Euclid Circular B</vt:lpstr>
      <vt:lpstr>Euclid Circular B Light</vt:lpstr>
      <vt:lpstr>Euclid Circular B SemiBold</vt:lpstr>
      <vt:lpstr>Inter</vt:lpstr>
      <vt:lpstr>Inter SemiBold</vt:lpstr>
      <vt:lpstr>Бакалавриат</vt:lpstr>
      <vt:lpstr>Аспирантура</vt:lpstr>
      <vt:lpstr>Executive MBA</vt:lpstr>
      <vt:lpstr>Корпоративные программы</vt:lpstr>
      <vt:lpstr>English version</vt:lpstr>
      <vt:lpstr>1_Бакалавриат</vt:lpstr>
      <vt:lpstr>1_Executive MBA</vt:lpstr>
      <vt:lpstr>Бакалавриат</vt:lpstr>
      <vt:lpstr>Программа Бакалавриата «Государственное  и муниципальное управление»</vt:lpstr>
      <vt:lpstr>государственное и муниципальное управление  подойдет тем, кого интересуют:</vt:lpstr>
      <vt:lpstr>Ключевое преимущество — синтез знаний  в области государственного и муниципального  управления и бизнеса </vt:lpstr>
      <vt:lpstr>Презентация PowerPoint</vt:lpstr>
      <vt:lpstr>Презентация PowerPoint</vt:lpstr>
      <vt:lpstr>Презентация PowerPoint</vt:lpstr>
      <vt:lpstr>Презентация PowerPoint</vt:lpstr>
      <vt:lpstr>Ориентация на практику и прикладные исследовательские проекты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Жандров</dc:creator>
  <cp:lastModifiedBy>Iuliana</cp:lastModifiedBy>
  <cp:revision>6</cp:revision>
  <dcterms:created xsi:type="dcterms:W3CDTF">2019-08-08T16:07:44Z</dcterms:created>
  <dcterms:modified xsi:type="dcterms:W3CDTF">2024-02-08T13:03:18Z</dcterms:modified>
</cp:coreProperties>
</file>