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4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5.xml" ContentType="application/vnd.openxmlformats-officedocument.theme+xml"/>
  <Override PartName="/ppt/slideLayouts/slideLayout136.xml" ContentType="application/vnd.openxmlformats-officedocument.presentationml.slideLayout+xml"/>
  <Override PartName="/ppt/theme/theme6.xml" ContentType="application/vnd.openxmlformats-officedocument.theme+xml"/>
  <Override PartName="/ppt/slideLayouts/slideLayout137.xml" ContentType="application/vnd.openxmlformats-officedocument.presentationml.slideLayout+xml"/>
  <Override PartName="/ppt/theme/theme7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8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9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  <p:sldMasterId id="2147483867" r:id="rId2"/>
    <p:sldMasterId id="2147483899" r:id="rId3"/>
    <p:sldMasterId id="2147483931" r:id="rId4"/>
    <p:sldMasterId id="2147483803" r:id="rId5"/>
    <p:sldMasterId id="2147483967" r:id="rId6"/>
    <p:sldMasterId id="2147483974" r:id="rId7"/>
    <p:sldMasterId id="2147483976" r:id="rId8"/>
    <p:sldMasterId id="2147484010" r:id="rId9"/>
    <p:sldMasterId id="2147484043" r:id="rId10"/>
  </p:sldMasterIdLst>
  <p:notesMasterIdLst>
    <p:notesMasterId r:id="rId22"/>
  </p:notesMasterIdLst>
  <p:handoutMasterIdLst>
    <p:handoutMasterId r:id="rId23"/>
  </p:handoutMasterIdLst>
  <p:sldIdLst>
    <p:sldId id="4301" r:id="rId11"/>
    <p:sldId id="4525" r:id="rId12"/>
    <p:sldId id="4312" r:id="rId13"/>
    <p:sldId id="4322" r:id="rId14"/>
    <p:sldId id="4266" r:id="rId15"/>
    <p:sldId id="4551" r:id="rId16"/>
    <p:sldId id="4584" r:id="rId17"/>
    <p:sldId id="4543" r:id="rId18"/>
    <p:sldId id="4555" r:id="rId19"/>
    <p:sldId id="4542" r:id="rId20"/>
    <p:sldId id="462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orient="horz" pos="1774" userDrawn="1">
          <p15:clr>
            <a:srgbClr val="A4A3A4"/>
          </p15:clr>
        </p15:guide>
        <p15:guide id="3" orient="horz" pos="2205" userDrawn="1">
          <p15:clr>
            <a:srgbClr val="A4A3A4"/>
          </p15:clr>
        </p15:guide>
        <p15:guide id="4" orient="horz" pos="2954" userDrawn="1">
          <p15:clr>
            <a:srgbClr val="A4A3A4"/>
          </p15:clr>
        </p15:guide>
        <p15:guide id="5" orient="horz" pos="3385" userDrawn="1">
          <p15:clr>
            <a:srgbClr val="A4A3A4"/>
          </p15:clr>
        </p15:guide>
        <p15:guide id="6" orient="horz" pos="1412" userDrawn="1">
          <p15:clr>
            <a:srgbClr val="A4A3A4"/>
          </p15:clr>
        </p15:guide>
        <p15:guide id="7" pos="4158" userDrawn="1">
          <p15:clr>
            <a:srgbClr val="A4A3A4"/>
          </p15:clr>
        </p15:guide>
        <p15:guide id="8" pos="846" userDrawn="1">
          <p15:clr>
            <a:srgbClr val="A4A3A4"/>
          </p15:clr>
        </p15:guide>
        <p15:guide id="9" pos="10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57E01E-E007-F1D3-D147-EF22E695EBF1}" name="Yuliana Mikhailovna Maksimova" initials="YM" userId="S::y.maksimova@gsom.spbu.ru::b68e0c0b-7447-4c74-9307-d12da6bd321f" providerId="AD"/>
  <p188:author id="{F9CF8F41-992D-754E-3AA5-8D1B9C7C24E5}" name="Гость" initials="Го" userId="S::urn:spo:anon#c481d5eed3bc4fe10e13b72875aac5c199915c3c5d4db925c90f27c1423bd091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36"/>
    <a:srgbClr val="51626F"/>
    <a:srgbClr val="90A1AE"/>
    <a:srgbClr val="BE1E2D"/>
    <a:srgbClr val="AFBBC3"/>
    <a:srgbClr val="23C90D"/>
    <a:srgbClr val="E9ECEF"/>
    <a:srgbClr val="D4D4D4"/>
    <a:srgbClr val="E7E7E7"/>
    <a:srgbClr val="FE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13"/>
    <p:restoredTop sz="94694"/>
  </p:normalViewPr>
  <p:slideViewPr>
    <p:cSldViewPr snapToGrid="0">
      <p:cViewPr varScale="1">
        <p:scale>
          <a:sx n="62" d="100"/>
          <a:sy n="62" d="100"/>
        </p:scale>
        <p:origin x="352" y="44"/>
      </p:cViewPr>
      <p:guideLst>
        <p:guide orient="horz" pos="1344"/>
        <p:guide orient="horz" pos="1774"/>
        <p:guide orient="horz" pos="2205"/>
        <p:guide orient="horz" pos="2954"/>
        <p:guide orient="horz" pos="3385"/>
        <p:guide orient="horz" pos="1412"/>
        <p:guide pos="4158"/>
        <p:guide pos="846"/>
        <p:guide pos="10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34DC23-A4FB-4685-9A83-C81E660475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BE3914-4ED7-4DED-AA0B-F1540FC457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F2DEC-3B42-4300-93E6-D08C54F702B9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DF3AA-BC44-4779-ABC6-37874AA771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D24E7-72E0-4B67-9858-BBE717FBEB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37E07-54D2-4E13-BC65-A31BC093E5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853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FF5ED-06E7-4AAD-8CF9-72E93C4C3EF7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AE58F-56D4-42A9-8054-618EC07F0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31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AE58F-56D4-42A9-8054-618EC07F0D2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784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AE58F-56D4-42A9-8054-618EC07F0D2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35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AE58F-56D4-42A9-8054-618EC07F0D2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119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AE58F-56D4-42A9-8054-618EC07F0D2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975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E8572-032B-C7BC-5EB4-2EE732062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57903A9-2DB3-587D-C0C4-BF6CC3B9E1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D44714E-21A1-4726-4612-058145C56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30C2EE-90A4-60C5-A724-52918238A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AE58F-56D4-42A9-8054-618EC07F0D2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350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AE58F-56D4-42A9-8054-618EC07F0D2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18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2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2.sv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Layouts/_rels/slideLayout1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.wdp"/><Relationship Id="rId7" Type="http://schemas.openxmlformats.org/officeDocument/2006/relationships/image" Target="../media/image8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image" Target="../media/image30.svg"/></Relationships>
</file>

<file path=ppt/slideLayouts/_rels/slideLayout1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Layouts/_rels/slideLayout14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28.svg"/><Relationship Id="rId4" Type="http://schemas.openxmlformats.org/officeDocument/2006/relationships/image" Target="../media/image12.svg"/><Relationship Id="rId9" Type="http://schemas.openxmlformats.org/officeDocument/2006/relationships/image" Target="../media/image27.png"/></Relationships>
</file>

<file path=ppt/slideLayouts/_rels/slideLayout14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28.svg"/><Relationship Id="rId4" Type="http://schemas.openxmlformats.org/officeDocument/2006/relationships/image" Target="../media/image12.svg"/><Relationship Id="rId9" Type="http://schemas.openxmlformats.org/officeDocument/2006/relationships/image" Target="../media/image27.png"/></Relationships>
</file>

<file path=ppt/slideLayouts/_rels/slideLayout1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2.svg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sv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sv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9.pn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sv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.sv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9.pn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.sv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.svg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24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753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B5A1B1D-A36C-4A54-973F-B661536641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B22877D-252A-49DE-A303-868FB02F3A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958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BE2EF9DA-3A26-47F5-B74C-E4E8C6217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47B7F6-6E96-4A23-8581-83E0150DE0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975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В две или три строки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8FB3386-438F-4586-9B4C-D202D909F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137" y="495215"/>
            <a:ext cx="1567363" cy="4770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D7C98DA-0851-4FFB-934E-FC3DEECF95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194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19" name="Рисунок 10">
            <a:extLst>
              <a:ext uri="{FF2B5EF4-FFF2-40B4-BE49-F238E27FC236}">
                <a16:creationId xmlns:a16="http://schemas.microsoft.com/office/drawing/2014/main" id="{79AFE90B-8D37-4666-8E5A-76CE3F4EB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28357E2-2351-4DE5-91C0-D5AE1CF26A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863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0">
            <a:extLst>
              <a:ext uri="{FF2B5EF4-FFF2-40B4-BE49-F238E27FC236}">
                <a16:creationId xmlns:a16="http://schemas.microsoft.com/office/drawing/2014/main" id="{A66DFED0-8284-42B7-9E23-C6C4D75747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9AE8708-EEED-41A3-B8ED-2E3AA85757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677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E4BD07E8-5E75-496A-B44A-622EF3EA77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043DB84-7F83-4797-AEEB-A8A131546F5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84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9BBD9097-5ECA-4B21-8F30-BFE9F09B9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F0D5D80-AFE5-4D38-AC0D-23EE6514D7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540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946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115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ru-RU"/>
              <a:t>Вторая строчка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96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145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177853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245200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4043693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4266812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875046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9805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2466203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683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66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0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ru-RU"/>
              <a:t>Вторая строчка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76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1064162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57AE9D31-0623-416B-A401-425C073177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17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272663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ACB414D-AF68-4F17-8B9B-1C70E89FEC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4AEDF31-09C5-4B8A-A6D7-F023E3353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469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4AEDF31-09C5-4B8A-A6D7-F023E33530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389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 короткая фраза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B70289F3-2DD9-4378-BB81-B4F948A75F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1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</a:t>
            </a:r>
            <a:br>
              <a:rPr lang="ru-RU"/>
            </a:br>
            <a:r>
              <a:rPr lang="ru-RU"/>
              <a:t>короткая фраза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1784737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82DE6A61-13B3-4760-A2EC-3AEE7DE12E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925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B8B82DE-50F1-4A3A-AB52-9FDCF1AEB9D1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pic>
        <p:nvPicPr>
          <p:cNvPr id="15" name="Рисунок 3">
            <a:extLst>
              <a:ext uri="{FF2B5EF4-FFF2-40B4-BE49-F238E27FC236}">
                <a16:creationId xmlns:a16="http://schemas.microsoft.com/office/drawing/2014/main" id="{6F4DD93A-7BB2-43FE-9CA6-1E92344181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176000" cy="36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6198453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758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731101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/>
              <a:t>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en-US"/>
              <a:t>Headline</a:t>
            </a:r>
            <a:br>
              <a:rPr lang="en-US"/>
            </a:br>
            <a:r>
              <a:rPr lang="en-US"/>
              <a:t>with several lines</a:t>
            </a:r>
            <a:endParaRPr lang="ru-RU"/>
          </a:p>
        </p:txBody>
      </p:sp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1">
            <a:extLst>
              <a:ext uri="{FF2B5EF4-FFF2-40B4-BE49-F238E27FC236}">
                <a16:creationId xmlns:a16="http://schemas.microsoft.com/office/drawing/2014/main" id="{6326D928-ED4A-4B15-899A-47C89F35C5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948355E-81FE-492B-B96C-F96D26E5BE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2435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en-US"/>
              <a:t>Headline</a:t>
            </a:r>
            <a:br>
              <a:rPr lang="en-US"/>
            </a:br>
            <a:r>
              <a:rPr lang="en-US"/>
              <a:t>with several lines</a:t>
            </a:r>
            <a:endParaRPr lang="ru-R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none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Position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11">
            <a:extLst>
              <a:ext uri="{FF2B5EF4-FFF2-40B4-BE49-F238E27FC236}">
                <a16:creationId xmlns:a16="http://schemas.microsoft.com/office/drawing/2014/main" id="{5FF8DF28-A5AD-45B1-8783-E0A35EE86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75CC804-0CD4-4B89-A524-328F16D168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920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  <a:endParaRPr lang="ru-RU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Position</a:t>
            </a:r>
            <a:endParaRPr lang="ru-RU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Event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11">
            <a:extLst>
              <a:ext uri="{FF2B5EF4-FFF2-40B4-BE49-F238E27FC236}">
                <a16:creationId xmlns:a16="http://schemas.microsoft.com/office/drawing/2014/main" id="{6B21CD8F-E1F8-4111-90E1-9251239A30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66B9984-AE22-4B5C-812E-15777431021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6854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Headline</a:t>
            </a:r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933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Headline</a:t>
            </a:r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1122175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2880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"/>
                <a:ea typeface="+mn-ea"/>
                <a:cs typeface="+mn-cs"/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"/>
                <a:ea typeface="+mn-ea"/>
                <a:cs typeface="+mn-cs"/>
              </a:endParaRPr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A8A74-8566-41AB-BE36-77E5736D8C67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BE1E2D"/>
                </a:solidFill>
                <a:effectLst/>
                <a:uLnTx/>
                <a:uFillTx/>
                <a:latin typeface="Euclid Circular 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BE1E2D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768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0C754-9C27-1274-1814-EE74E113E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5062F9-42A8-E8E5-3D0B-D66ADBD0A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E94405-040B-2D75-696C-2BF02567F9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748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243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55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205485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pic>
        <p:nvPicPr>
          <p:cNvPr id="12" name="Shape 13">
            <a:extLst>
              <a:ext uri="{FF2B5EF4-FFF2-40B4-BE49-F238E27FC236}">
                <a16:creationId xmlns:a16="http://schemas.microsoft.com/office/drawing/2014/main" id="{B8E9EBAC-9B22-4401-B775-F0FEACB70E53}"/>
              </a:ext>
            </a:extLst>
          </p:cNvPr>
          <p:cNvPicPr preferRelativeResize="0"/>
          <p:nvPr userDrawn="1"/>
        </p:nvPicPr>
        <p:blipFill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917" y="541124"/>
            <a:ext cx="463526" cy="35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4">
            <a:extLst>
              <a:ext uri="{FF2B5EF4-FFF2-40B4-BE49-F238E27FC236}">
                <a16:creationId xmlns:a16="http://schemas.microsoft.com/office/drawing/2014/main" id="{DEB901A3-4220-482E-8BF8-C1471F6F43BC}"/>
              </a:ext>
            </a:extLst>
          </p:cNvPr>
          <p:cNvPicPr preferRelativeResize="0"/>
          <p:nvPr userDrawn="1"/>
        </p:nvPicPr>
        <p:blipFill>
          <a:blip r:embed="rId4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115" y="587071"/>
            <a:ext cx="710394" cy="236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20">
            <a:extLst>
              <a:ext uri="{FF2B5EF4-FFF2-40B4-BE49-F238E27FC236}">
                <a16:creationId xmlns:a16="http://schemas.microsoft.com/office/drawing/2014/main" id="{7BB3E188-DE52-458E-B635-0B4DACF3D6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638" y="497955"/>
            <a:ext cx="1346342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2961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pic>
        <p:nvPicPr>
          <p:cNvPr id="13" name="Shape 13">
            <a:extLst>
              <a:ext uri="{FF2B5EF4-FFF2-40B4-BE49-F238E27FC236}">
                <a16:creationId xmlns:a16="http://schemas.microsoft.com/office/drawing/2014/main" id="{7D614C1A-99BD-4F5E-872D-B12387122A6F}"/>
              </a:ext>
            </a:extLst>
          </p:cNvPr>
          <p:cNvPicPr preferRelativeResize="0"/>
          <p:nvPr userDrawn="1"/>
        </p:nvPicPr>
        <p:blipFill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917" y="541124"/>
            <a:ext cx="463526" cy="35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4">
            <a:extLst>
              <a:ext uri="{FF2B5EF4-FFF2-40B4-BE49-F238E27FC236}">
                <a16:creationId xmlns:a16="http://schemas.microsoft.com/office/drawing/2014/main" id="{390E4BAA-D84C-4704-B076-5D6B0F183722}"/>
              </a:ext>
            </a:extLst>
          </p:cNvPr>
          <p:cNvPicPr preferRelativeResize="0"/>
          <p:nvPr userDrawn="1"/>
        </p:nvPicPr>
        <p:blipFill>
          <a:blip r:embed="rId4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115" y="587071"/>
            <a:ext cx="710394" cy="236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20">
            <a:extLst>
              <a:ext uri="{FF2B5EF4-FFF2-40B4-BE49-F238E27FC236}">
                <a16:creationId xmlns:a16="http://schemas.microsoft.com/office/drawing/2014/main" id="{B6163FD7-8C19-4527-988B-5E1ED033B2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638" y="497955"/>
            <a:ext cx="1346342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2938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В две или три строки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7" name="Shape 13">
            <a:extLst>
              <a:ext uri="{FF2B5EF4-FFF2-40B4-BE49-F238E27FC236}">
                <a16:creationId xmlns:a16="http://schemas.microsoft.com/office/drawing/2014/main" id="{331667A7-609B-4582-820B-FAC797D058AA}"/>
              </a:ext>
            </a:extLst>
          </p:cNvPr>
          <p:cNvPicPr preferRelativeResize="0"/>
          <p:nvPr userDrawn="1"/>
        </p:nvPicPr>
        <p:blipFill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917" y="541124"/>
            <a:ext cx="463526" cy="35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4">
            <a:extLst>
              <a:ext uri="{FF2B5EF4-FFF2-40B4-BE49-F238E27FC236}">
                <a16:creationId xmlns:a16="http://schemas.microsoft.com/office/drawing/2014/main" id="{C84AF27A-1821-4240-B1E6-CA785758B8AD}"/>
              </a:ext>
            </a:extLst>
          </p:cNvPr>
          <p:cNvPicPr preferRelativeResize="0"/>
          <p:nvPr userDrawn="1"/>
        </p:nvPicPr>
        <p:blipFill>
          <a:blip r:embed="rId4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115" y="587071"/>
            <a:ext cx="710394" cy="236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BE713B6B-7936-4A25-8D94-E3340266FE91}"/>
              </a:ext>
            </a:extLst>
          </p:cNvPr>
          <p:cNvGrpSpPr/>
          <p:nvPr userDrawn="1"/>
        </p:nvGrpSpPr>
        <p:grpSpPr>
          <a:xfrm>
            <a:off x="909138" y="495215"/>
            <a:ext cx="1392518" cy="477023"/>
            <a:chOff x="909138" y="495215"/>
            <a:chExt cx="1392518" cy="477023"/>
          </a:xfrm>
        </p:grpSpPr>
        <p:pic>
          <p:nvPicPr>
            <p:cNvPr id="24" name="Graphic 14">
              <a:extLst>
                <a:ext uri="{FF2B5EF4-FFF2-40B4-BE49-F238E27FC236}">
                  <a16:creationId xmlns:a16="http://schemas.microsoft.com/office/drawing/2014/main" id="{2084ADF5-3A15-422D-9C68-B295D955D8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3835"/>
            <a:stretch/>
          </p:blipFill>
          <p:spPr>
            <a:xfrm>
              <a:off x="909138" y="495215"/>
              <a:ext cx="410096" cy="477023"/>
            </a:xfrm>
            <a:prstGeom prst="rect">
              <a:avLst/>
            </a:prstGeom>
          </p:spPr>
        </p:pic>
        <p:pic>
          <p:nvPicPr>
            <p:cNvPr id="26" name="Graphic 2">
              <a:extLst>
                <a:ext uri="{FF2B5EF4-FFF2-40B4-BE49-F238E27FC236}">
                  <a16:creationId xmlns:a16="http://schemas.microsoft.com/office/drawing/2014/main" id="{B7558666-EF05-4FDF-A081-9C521804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31012"/>
            <a:stretch/>
          </p:blipFill>
          <p:spPr>
            <a:xfrm>
              <a:off x="1343659" y="498230"/>
              <a:ext cx="957997" cy="47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86826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20" name="Shape 13">
            <a:extLst>
              <a:ext uri="{FF2B5EF4-FFF2-40B4-BE49-F238E27FC236}">
                <a16:creationId xmlns:a16="http://schemas.microsoft.com/office/drawing/2014/main" id="{BDE95AA0-EE36-4FA1-81BB-44A6AC92A029}"/>
              </a:ext>
            </a:extLst>
          </p:cNvPr>
          <p:cNvPicPr preferRelativeResize="0"/>
          <p:nvPr userDrawn="1"/>
        </p:nvPicPr>
        <p:blipFill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917" y="541124"/>
            <a:ext cx="463526" cy="35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14">
            <a:extLst>
              <a:ext uri="{FF2B5EF4-FFF2-40B4-BE49-F238E27FC236}">
                <a16:creationId xmlns:a16="http://schemas.microsoft.com/office/drawing/2014/main" id="{E32CB194-F6CC-4A30-9130-F3CF4009A573}"/>
              </a:ext>
            </a:extLst>
          </p:cNvPr>
          <p:cNvPicPr preferRelativeResize="0"/>
          <p:nvPr userDrawn="1"/>
        </p:nvPicPr>
        <p:blipFill>
          <a:blip r:embed="rId4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115" y="587071"/>
            <a:ext cx="710394" cy="236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20">
            <a:extLst>
              <a:ext uri="{FF2B5EF4-FFF2-40B4-BE49-F238E27FC236}">
                <a16:creationId xmlns:a16="http://schemas.microsoft.com/office/drawing/2014/main" id="{16E5CDF8-B7BB-46F8-AE8F-55849B6E98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638" y="497955"/>
            <a:ext cx="1346342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017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  <a:endParaRPr lang="en-US"/>
          </a:p>
        </p:txBody>
      </p:sp>
      <p:pic>
        <p:nvPicPr>
          <p:cNvPr id="23" name="Shape 13">
            <a:extLst>
              <a:ext uri="{FF2B5EF4-FFF2-40B4-BE49-F238E27FC236}">
                <a16:creationId xmlns:a16="http://schemas.microsoft.com/office/drawing/2014/main" id="{5E24E9D2-7F94-4F36-8605-2AC78A8821B2}"/>
              </a:ext>
            </a:extLst>
          </p:cNvPr>
          <p:cNvPicPr preferRelativeResize="0"/>
          <p:nvPr userDrawn="1"/>
        </p:nvPicPr>
        <p:blipFill>
          <a:blip r:embed="rId5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917" y="541124"/>
            <a:ext cx="463526" cy="35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14">
            <a:extLst>
              <a:ext uri="{FF2B5EF4-FFF2-40B4-BE49-F238E27FC236}">
                <a16:creationId xmlns:a16="http://schemas.microsoft.com/office/drawing/2014/main" id="{FD643456-029E-465E-85D8-BCB6EDF0CCCA}"/>
              </a:ext>
            </a:extLst>
          </p:cNvPr>
          <p:cNvPicPr preferRelativeResize="0"/>
          <p:nvPr userDrawn="1"/>
        </p:nvPicPr>
        <p:blipFill>
          <a:blip r:embed="rId7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115" y="587071"/>
            <a:ext cx="710394" cy="236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20">
            <a:extLst>
              <a:ext uri="{FF2B5EF4-FFF2-40B4-BE49-F238E27FC236}">
                <a16:creationId xmlns:a16="http://schemas.microsoft.com/office/drawing/2014/main" id="{4F5D34B2-1DC2-4C74-ADA1-5A86EADA988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9638" y="497955"/>
            <a:ext cx="1346342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68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pic>
        <p:nvPicPr>
          <p:cNvPr id="13" name="Shape 13">
            <a:extLst>
              <a:ext uri="{FF2B5EF4-FFF2-40B4-BE49-F238E27FC236}">
                <a16:creationId xmlns:a16="http://schemas.microsoft.com/office/drawing/2014/main" id="{6642A528-27EE-49D4-A57C-537587294082}"/>
              </a:ext>
            </a:extLst>
          </p:cNvPr>
          <p:cNvPicPr preferRelativeResize="0"/>
          <p:nvPr userDrawn="1"/>
        </p:nvPicPr>
        <p:blipFill>
          <a:blip r:embed="rId5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917" y="541124"/>
            <a:ext cx="463526" cy="35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4">
            <a:extLst>
              <a:ext uri="{FF2B5EF4-FFF2-40B4-BE49-F238E27FC236}">
                <a16:creationId xmlns:a16="http://schemas.microsoft.com/office/drawing/2014/main" id="{96ADDE04-CBA7-4AF0-B52A-DCF409F0D859}"/>
              </a:ext>
            </a:extLst>
          </p:cNvPr>
          <p:cNvPicPr preferRelativeResize="0"/>
          <p:nvPr userDrawn="1"/>
        </p:nvPicPr>
        <p:blipFill>
          <a:blip r:embed="rId7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115" y="587071"/>
            <a:ext cx="710394" cy="236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20">
            <a:extLst>
              <a:ext uri="{FF2B5EF4-FFF2-40B4-BE49-F238E27FC236}">
                <a16:creationId xmlns:a16="http://schemas.microsoft.com/office/drawing/2014/main" id="{1A2D989A-D037-43C6-8A4F-4E4C263E92F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9638" y="497955"/>
            <a:ext cx="1346342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4043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4" name="Shape 13">
            <a:extLst>
              <a:ext uri="{FF2B5EF4-FFF2-40B4-BE49-F238E27FC236}">
                <a16:creationId xmlns:a16="http://schemas.microsoft.com/office/drawing/2014/main" id="{E7B40063-79AC-4AAF-AE6D-ED577B236A8F}"/>
              </a:ext>
            </a:extLst>
          </p:cNvPr>
          <p:cNvPicPr preferRelativeResize="0"/>
          <p:nvPr userDrawn="1"/>
        </p:nvPicPr>
        <p:blipFill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917" y="541124"/>
            <a:ext cx="463526" cy="35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4">
            <a:extLst>
              <a:ext uri="{FF2B5EF4-FFF2-40B4-BE49-F238E27FC236}">
                <a16:creationId xmlns:a16="http://schemas.microsoft.com/office/drawing/2014/main" id="{2E2DDCB3-FC7E-4B48-A433-8A57D16F22FA}"/>
              </a:ext>
            </a:extLst>
          </p:cNvPr>
          <p:cNvPicPr preferRelativeResize="0"/>
          <p:nvPr userDrawn="1"/>
        </p:nvPicPr>
        <p:blipFill>
          <a:blip r:embed="rId4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115" y="587071"/>
            <a:ext cx="710394" cy="236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20">
            <a:extLst>
              <a:ext uri="{FF2B5EF4-FFF2-40B4-BE49-F238E27FC236}">
                <a16:creationId xmlns:a16="http://schemas.microsoft.com/office/drawing/2014/main" id="{AA261E04-CEEC-42E3-A305-DA2F5C0177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638" y="497955"/>
            <a:ext cx="1346342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2273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753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145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ru-RU"/>
              <a:t>Вторая строчка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76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313040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731101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205485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313040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389292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271465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287740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115092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738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098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532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389292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4044381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pic>
        <p:nvPicPr>
          <p:cNvPr id="8" name="Graphic 2">
            <a:extLst>
              <a:ext uri="{FF2B5EF4-FFF2-40B4-BE49-F238E27FC236}">
                <a16:creationId xmlns:a16="http://schemas.microsoft.com/office/drawing/2014/main" id="{854C4E12-2885-4767-A201-F966F9F670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4487" y="311312"/>
            <a:ext cx="105709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22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34740724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454E21-3345-4037-BC83-2B5871C34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9" name="Graphic 20">
            <a:extLst>
              <a:ext uri="{FF2B5EF4-FFF2-40B4-BE49-F238E27FC236}">
                <a16:creationId xmlns:a16="http://schemas.microsoft.com/office/drawing/2014/main" id="{C9059A3C-4A70-4D82-B489-AF1D36097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6342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7110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8" name="Graphic 20">
            <a:extLst>
              <a:ext uri="{FF2B5EF4-FFF2-40B4-BE49-F238E27FC236}">
                <a16:creationId xmlns:a16="http://schemas.microsoft.com/office/drawing/2014/main" id="{7D625A5B-782D-4570-AF0A-A1AEE89501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638" y="497955"/>
            <a:ext cx="1346342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5555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 короткая фраза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  <p:pic>
        <p:nvPicPr>
          <p:cNvPr id="12" name="Graphic 20">
            <a:extLst>
              <a:ext uri="{FF2B5EF4-FFF2-40B4-BE49-F238E27FC236}">
                <a16:creationId xmlns:a16="http://schemas.microsoft.com/office/drawing/2014/main" id="{0C1B3F88-BADF-4F6F-B5CD-B12CF8BC0D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638" y="497955"/>
            <a:ext cx="1346342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31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</a:t>
            </a:r>
            <a:br>
              <a:rPr lang="ru-RU"/>
            </a:br>
            <a:r>
              <a:rPr lang="ru-RU"/>
              <a:t>короткая фраза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3820814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pic>
        <p:nvPicPr>
          <p:cNvPr id="10" name="Graphic 2">
            <a:extLst>
              <a:ext uri="{FF2B5EF4-FFF2-40B4-BE49-F238E27FC236}">
                <a16:creationId xmlns:a16="http://schemas.microsoft.com/office/drawing/2014/main" id="{81A367B6-60B5-4E40-8929-6B22881F45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4487" y="311312"/>
            <a:ext cx="105709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792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BE783E3-777F-4411-9043-B5EF984FD393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pic>
        <p:nvPicPr>
          <p:cNvPr id="10" name="Graphic 2">
            <a:extLst>
              <a:ext uri="{FF2B5EF4-FFF2-40B4-BE49-F238E27FC236}">
                <a16:creationId xmlns:a16="http://schemas.microsoft.com/office/drawing/2014/main" id="{8BBEB942-65F9-4051-A208-F30974EFFC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05709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3455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188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271465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3640087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Дата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57558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 большим количеством текста в несколько строк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8B135D9-385B-4767-9EDC-E2C1057E95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Дата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136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Дата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88B26EC-6BF9-41F6-A7D3-8CF19DC2F7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D0163608-F7E2-A980-9880-7A57923043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0667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вторая строчка</a:t>
            </a:r>
          </a:p>
        </p:txBody>
      </p:sp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Дата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102867B-B32D-4068-9090-AA25172017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9C6092AB-7C88-4686-FD79-577DFC5D5B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7790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В две или три строки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8FB3386-438F-4586-9B4C-D202D909F4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137" y="495215"/>
            <a:ext cx="1567363" cy="4770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692E7B5-CBAA-4BBB-BA61-568AED13E8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9661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вторая строчка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8095ACB-A51F-423F-A34B-6C92BAB7CF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4447B4EE-464A-8A55-8119-E7D7C33B9A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073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вторая строчка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ФИО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Должность</a:t>
            </a:r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3F24B24-D372-41BC-886E-53AEC3CA42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E1984C41-65E7-9AB9-5DB8-4F1FBF2F2B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5337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мероприятия</a:t>
            </a:r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Дата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A5A99AF-1A26-417A-B2F3-33A15DF518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932B2970-EACE-6416-2FF6-47204A556D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6294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мероприятия</a:t>
            </a:r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Дата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94EE294-1963-41DE-8495-BB193D103F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42C13126-6922-8D4D-EDBC-28473C253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89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287740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4483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7143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ru-RU" dirty="0"/>
              <a:t>Вторая строчка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850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3852057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3026606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392959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226716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3289116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70697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681045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115092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476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6850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401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241457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57AE9D31-0623-416B-A401-425C073177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24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Вопрос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Вопрос с большим количеством текста в 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191032761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454E21-3345-4037-BC83-2B5871C34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Вопрос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вопрос с большим количеством текста в несколько строк</a:t>
            </a: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2304F5D4-1114-EB7B-ED5C-BE1F62514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891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вопрос с большим количеством текста в несколько строк</a:t>
            </a: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ACC070D5-A2E8-1476-9E54-18B56CDA22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005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Крупная короткая фраза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 dirty="0"/>
              <a:t>пояснительный текст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9B3318D7-4DC0-B146-2381-F11A4A86F2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9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Крупная</a:t>
            </a:r>
            <a:br>
              <a:rPr lang="ru-RU" dirty="0"/>
            </a:br>
            <a:r>
              <a:rPr lang="ru-RU" dirty="0"/>
              <a:t>короткая фраза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 dirty="0"/>
              <a:t>пояснительный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2285623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8B135D9-385B-4767-9EDC-E2C1057E95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55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738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 dirty="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 dirty="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Текст цитаты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765BAE9C-D077-4DB1-856B-4ADD4568DD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7319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BE783E3-777F-4411-9043-B5EF984FD393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 dirty="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 dirty="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AF739445-B6C6-445E-8317-9EB641449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176000" cy="36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Текст цитаты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50839416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21763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Дата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9025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 большим количеством текста в несколько строк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E95CD9A-1FBD-4E56-BAE9-1F9C16707E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Дата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0350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70CE1FEE-A16F-3BDF-0CDC-E404F88945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Дата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>
            <a:cxnSpLocks/>
          </p:cNvCxnSpPr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F920C7C-930C-450F-B8C7-2359CF066A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3302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вторая строчка</a:t>
            </a:r>
          </a:p>
        </p:txBody>
      </p:sp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Дата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Рисунок 7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4AEAADF-32B5-4E07-A92F-7CD567D2F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B2D1D11B-4030-CADC-30FA-56203DCD5E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1291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В две или три строки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8FB3386-438F-4586-9B4C-D202D909F4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137" y="495215"/>
            <a:ext cx="1567363" cy="4770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10FE863-08A9-40CB-B213-C44E5EA051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2595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вторая строчка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Рисунок 6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EC9469D-2758-4763-B6C6-D5B02A5955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8A29ABE8-26B5-7C1D-17EA-863281B0B6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776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вторая строчка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ФИО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Должность</a:t>
            </a:r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Рисунок 7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B85ED2E-00D2-4E8A-A894-1C1C8124A9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EDAD9663-634E-15D6-BF4B-4006F33FCF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74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098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мероприятия</a:t>
            </a:r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Дата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Рисунок 7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48E2004-2693-4573-8826-20FC9BBEA9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DA0B5B4A-09D2-1DD9-CADA-79425D9A5B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8699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мероприятия</a:t>
            </a:r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Дата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Рисунок 7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657CC0C-A31F-4688-B754-8F96AEFF5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17330CB3-1F6E-3A0B-3CF0-96B460AB12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0447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8978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693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ru-RU" dirty="0"/>
              <a:t>Вторая строчка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131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4">
          <p15:clr>
            <a:srgbClr val="A4A3A4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392506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528339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560397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Вставьте</a:t>
            </a:r>
            <a:br>
              <a:rPr lang="en-US" dirty="0"/>
            </a:br>
            <a:r>
              <a:rPr lang="ru-RU" dirty="0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678334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3612191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532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290860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2171676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13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811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7996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4380922" y="2596467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517321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57AE9D31-0623-416B-A401-425C073177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77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Вопрос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Вопрос с большим количеством текста в 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328949663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D5510A8-B179-4BBA-B240-61AA02FAD6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Вопрос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вопрос с большим количеством текста в несколько строк</a:t>
            </a: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611A65D4-BF53-61D3-CF4E-FFB57916B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8684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вопрос с большим количеством текста в несколько строк</a:t>
            </a: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58C39BDE-C77D-4858-8A87-41B0EDAA52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68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4044381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Крупная короткая фраза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 dirty="0"/>
              <a:t>пояснительный текст</a:t>
            </a:r>
          </a:p>
        </p:txBody>
      </p:sp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5FB8F53C-50F9-EB51-34B1-9528590CBD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88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Крупная</a:t>
            </a:r>
            <a:br>
              <a:rPr lang="ru-RU" dirty="0"/>
            </a:br>
            <a:r>
              <a:rPr lang="ru-RU" dirty="0"/>
              <a:t>короткая фраза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 dirty="0"/>
              <a:t>пояснительный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3708075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 dirty="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 dirty="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Текст цитаты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0C65F076-2B5C-4572-8F11-5CFEDAB31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9272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 dirty="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 dirty="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 dirty="0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Текст цитаты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06E91662-02DB-453D-ADA6-2B93D0073F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3460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723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57AE9D31-0623-416B-A401-425C073177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22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3474072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454E21-3345-4037-BC83-2B5871C34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67B1D21F-B479-BD3F-5D6B-1E5C59A83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71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4AEDF31-09C5-4B8A-A6D7-F023E33530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55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 короткая фраза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B70289F3-2DD9-4378-BB81-B4F948A75F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31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</a:t>
            </a:r>
            <a:br>
              <a:rPr lang="ru-RU"/>
            </a:br>
            <a:r>
              <a:rPr lang="ru-RU"/>
              <a:t>короткая фраза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3820814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B5A1B1D-A36C-4A54-973F-B661536641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88B26EC-6BF9-41F6-A7D3-8CF19DC2F7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29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765BAE9C-D077-4DB1-856B-4ADD4568DD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79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BE783E3-777F-4411-9043-B5EF984FD393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AF739445-B6C6-445E-8317-9EB641449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176000" cy="36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586534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188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742546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942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12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B5A1B1D-A36C-4A54-973F-B661536641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B07ACCA-4174-4B3C-9C79-5C2EEF603F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94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BE2EF9DA-3A26-47F5-B74C-E4E8C6217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2D297F8-B114-4CAD-9727-DF0454521A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29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В две или три строки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8FB3386-438F-4586-9B4C-D202D909F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137" y="495215"/>
            <a:ext cx="1567363" cy="4770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4B8AC2F-957B-40AD-8662-E23599D0F2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03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19" name="Рисунок 10">
            <a:extLst>
              <a:ext uri="{FF2B5EF4-FFF2-40B4-BE49-F238E27FC236}">
                <a16:creationId xmlns:a16="http://schemas.microsoft.com/office/drawing/2014/main" id="{79AFE90B-8D37-4666-8E5A-76CE3F4EB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80D4B3C-FA94-4EE1-9A93-8078B466A0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0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BE2EF9DA-3A26-47F5-B74C-E4E8C6217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102867B-B32D-4068-9090-AA2517201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293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0">
            <a:extLst>
              <a:ext uri="{FF2B5EF4-FFF2-40B4-BE49-F238E27FC236}">
                <a16:creationId xmlns:a16="http://schemas.microsoft.com/office/drawing/2014/main" id="{A66DFED0-8284-42B7-9E23-C6C4D75747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62ECB91-AF7A-4CCA-9BC4-DFF72D60E0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0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E4BD07E8-5E75-496A-B44A-622EF3EA77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A5A0D2C-8722-4F04-BE55-5630F4B87B5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37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9BBD9097-5ECA-4B21-8F30-BFE9F09B9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32EEBC3-4044-467A-A7ED-E4A6EBC53D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265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935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890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ru-RU"/>
              <a:t>Вторая строчка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44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229434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857629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2207129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2100798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В две или три строки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8FB3386-438F-4586-9B4C-D202D909F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137" y="495215"/>
            <a:ext cx="1567363" cy="4770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692E7B5-CBAA-4BBB-BA61-568AED13E8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682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85524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4011849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325353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582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112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07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3090971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57AE9D31-0623-416B-A401-425C073177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32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39748267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F578032-4858-4A85-A6CE-C1B334B295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A465176D-8FA9-6002-16A3-4CB79FD7A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8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19" name="Рисунок 10">
            <a:extLst>
              <a:ext uri="{FF2B5EF4-FFF2-40B4-BE49-F238E27FC236}">
                <a16:creationId xmlns:a16="http://schemas.microsoft.com/office/drawing/2014/main" id="{79AFE90B-8D37-4666-8E5A-76CE3F4EB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8095ACB-A51F-423F-A34B-6C92BAB7CF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017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91A03A62-B099-2B9E-DC8D-AE696E3A19B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88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 короткая фраза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904A55A9-A327-9C73-AA3D-7929743172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11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</a:t>
            </a:r>
            <a:br>
              <a:rPr lang="ru-RU"/>
            </a:br>
            <a:r>
              <a:rPr lang="ru-RU"/>
              <a:t>короткая фраза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191745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A4059312-34A3-4744-9CE7-21BE1EE10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50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2FC6160-933D-499C-B287-530D279E42F6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6A6D4F4D-C871-4F62-A945-7BF14883F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176000" cy="36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1202612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7983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839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056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B5A1B1D-A36C-4A54-973F-B661536641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49BDE51-1414-428A-92F1-5A79B44F53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795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BE2EF9DA-3A26-47F5-B74C-E4E8C6217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F48BF80-820B-4E7F-8E1B-8F2FDDAB63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29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0">
            <a:extLst>
              <a:ext uri="{FF2B5EF4-FFF2-40B4-BE49-F238E27FC236}">
                <a16:creationId xmlns:a16="http://schemas.microsoft.com/office/drawing/2014/main" id="{A66DFED0-8284-42B7-9E23-C6C4D75747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3F24B24-D372-41BC-886E-53AEC3CA420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68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В две или три строки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8FB3386-438F-4586-9B4C-D202D909F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137" y="495215"/>
            <a:ext cx="1567363" cy="4770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7C61016-DA90-4C5D-9705-F10D9A7099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337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19" name="Рисунок 10">
            <a:extLst>
              <a:ext uri="{FF2B5EF4-FFF2-40B4-BE49-F238E27FC236}">
                <a16:creationId xmlns:a16="http://schemas.microsoft.com/office/drawing/2014/main" id="{79AFE90B-8D37-4666-8E5A-76CE3F4EB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2F87F39-1C38-4B08-A58F-542078A7C4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179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0">
            <a:extLst>
              <a:ext uri="{FF2B5EF4-FFF2-40B4-BE49-F238E27FC236}">
                <a16:creationId xmlns:a16="http://schemas.microsoft.com/office/drawing/2014/main" id="{A66DFED0-8284-42B7-9E23-C6C4D75747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35B5FEA-67EF-4774-9AFF-BCC51952A1D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343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E4BD07E8-5E75-496A-B44A-622EF3EA77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A14ECB9-5D11-448E-8565-8606AE2C462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72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9BBD9097-5ECA-4B21-8F30-BFE9F09B9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18AE9A-A89C-460F-AD5B-B3CA7EEBD5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568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875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311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ru-RU"/>
              <a:t>Вторая строчка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34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4183898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4036057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E4BD07E8-5E75-496A-B44A-622EF3EA77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A5A99AF-1A26-417A-B2F3-33A15DF518C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404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4178853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881128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2469839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3043934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995975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774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794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620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2537397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57AE9D31-0623-416B-A401-425C073177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99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9BBD9097-5ECA-4B21-8F30-BFE9F09B9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94EE294-1963-41DE-8495-BB193D103F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227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25080079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7DB0182-0900-49CB-8632-A064AA672F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4AEDF31-09C5-4B8A-A6D7-F023E3353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743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4AEDF31-09C5-4B8A-A6D7-F023E33530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812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 короткая фраза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B70289F3-2DD9-4378-BB81-B4F948A75F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31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</a:t>
            </a:r>
            <a:br>
              <a:rPr lang="ru-RU"/>
            </a:br>
            <a:r>
              <a:rPr lang="ru-RU"/>
              <a:t>короткая фраза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1258873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5C2C95C0-EB9D-4992-8A65-1969B31A90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412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238C7C2-B5D1-4CCE-88E7-6EF5FD003A17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CF8D0A9C-1D58-48EE-946B-F318B81923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176000" cy="36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6163632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7756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345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17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5.xml"/><Relationship Id="rId18" Type="http://schemas.openxmlformats.org/officeDocument/2006/relationships/slideLayout" Target="../slideLayouts/slideLayout220.xml"/><Relationship Id="rId26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05.xml"/><Relationship Id="rId21" Type="http://schemas.openxmlformats.org/officeDocument/2006/relationships/slideLayout" Target="../slideLayouts/slideLayout223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17" Type="http://schemas.openxmlformats.org/officeDocument/2006/relationships/slideLayout" Target="../slideLayouts/slideLayout219.xml"/><Relationship Id="rId25" Type="http://schemas.openxmlformats.org/officeDocument/2006/relationships/slideLayout" Target="../slideLayouts/slideLayout227.xml"/><Relationship Id="rId33" Type="http://schemas.openxmlformats.org/officeDocument/2006/relationships/theme" Target="../theme/theme10.xml"/><Relationship Id="rId2" Type="http://schemas.openxmlformats.org/officeDocument/2006/relationships/slideLayout" Target="../slideLayouts/slideLayout204.xml"/><Relationship Id="rId16" Type="http://schemas.openxmlformats.org/officeDocument/2006/relationships/slideLayout" Target="../slideLayouts/slideLayout218.xml"/><Relationship Id="rId20" Type="http://schemas.openxmlformats.org/officeDocument/2006/relationships/slideLayout" Target="../slideLayouts/slideLayout222.xml"/><Relationship Id="rId29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24" Type="http://schemas.openxmlformats.org/officeDocument/2006/relationships/slideLayout" Target="../slideLayouts/slideLayout226.xml"/><Relationship Id="rId32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07.xml"/><Relationship Id="rId15" Type="http://schemas.openxmlformats.org/officeDocument/2006/relationships/slideLayout" Target="../slideLayouts/slideLayout217.xml"/><Relationship Id="rId23" Type="http://schemas.openxmlformats.org/officeDocument/2006/relationships/slideLayout" Target="../slideLayouts/slideLayout225.xml"/><Relationship Id="rId28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12.xml"/><Relationship Id="rId19" Type="http://schemas.openxmlformats.org/officeDocument/2006/relationships/slideLayout" Target="../slideLayouts/slideLayout221.xml"/><Relationship Id="rId31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slideLayout" Target="../slideLayouts/slideLayout216.xml"/><Relationship Id="rId22" Type="http://schemas.openxmlformats.org/officeDocument/2006/relationships/slideLayout" Target="../slideLayouts/slideLayout224.xml"/><Relationship Id="rId27" Type="http://schemas.openxmlformats.org/officeDocument/2006/relationships/slideLayout" Target="../slideLayouts/slideLayout229.xml"/><Relationship Id="rId30" Type="http://schemas.openxmlformats.org/officeDocument/2006/relationships/slideLayout" Target="../slideLayouts/slideLayout232.xml"/><Relationship Id="rId35" Type="http://schemas.openxmlformats.org/officeDocument/2006/relationships/image" Target="../media/image3.svg"/><Relationship Id="rId8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image" Target="../media/image3.svg"/><Relationship Id="rId8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image" Target="../media/image3.svg"/><Relationship Id="rId8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image" Target="../media/image3.svg"/><Relationship Id="rId8" Type="http://schemas.openxmlformats.org/officeDocument/2006/relationships/slideLayout" Target="../slideLayouts/slideLayout10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Relationship Id="rId9" Type="http://schemas.openxmlformats.org/officeDocument/2006/relationships/image" Target="../media/image20.sv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3.sv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3.svg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26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40.xml"/><Relationship Id="rId21" Type="http://schemas.openxmlformats.org/officeDocument/2006/relationships/slideLayout" Target="../slideLayouts/slideLayout158.xml"/><Relationship Id="rId34" Type="http://schemas.openxmlformats.org/officeDocument/2006/relationships/theme" Target="../theme/theme8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5" Type="http://schemas.openxmlformats.org/officeDocument/2006/relationships/slideLayout" Target="../slideLayouts/slideLayout162.xml"/><Relationship Id="rId33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0" Type="http://schemas.openxmlformats.org/officeDocument/2006/relationships/slideLayout" Target="../slideLayouts/slideLayout157.xml"/><Relationship Id="rId29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24" Type="http://schemas.openxmlformats.org/officeDocument/2006/relationships/slideLayout" Target="../slideLayouts/slideLayout161.xml"/><Relationship Id="rId32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23" Type="http://schemas.openxmlformats.org/officeDocument/2006/relationships/slideLayout" Target="../slideLayouts/slideLayout160.xml"/><Relationship Id="rId28" Type="http://schemas.openxmlformats.org/officeDocument/2006/relationships/slideLayout" Target="../slideLayouts/slideLayout165.xml"/><Relationship Id="rId36" Type="http://schemas.openxmlformats.org/officeDocument/2006/relationships/image" Target="../media/image24.svg"/><Relationship Id="rId1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56.xml"/><Relationship Id="rId31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slideLayout" Target="../slideLayouts/slideLayout159.xml"/><Relationship Id="rId27" Type="http://schemas.openxmlformats.org/officeDocument/2006/relationships/slideLayout" Target="../slideLayouts/slideLayout164.xml"/><Relationship Id="rId30" Type="http://schemas.openxmlformats.org/officeDocument/2006/relationships/slideLayout" Target="../slideLayouts/slideLayout167.xml"/><Relationship Id="rId35" Type="http://schemas.openxmlformats.org/officeDocument/2006/relationships/image" Target="../media/image23.png"/><Relationship Id="rId8" Type="http://schemas.openxmlformats.org/officeDocument/2006/relationships/slideLayout" Target="../slideLayouts/slideLayout145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3.xml"/><Relationship Id="rId18" Type="http://schemas.openxmlformats.org/officeDocument/2006/relationships/slideLayout" Target="../slideLayouts/slideLayout188.xml"/><Relationship Id="rId26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73.xml"/><Relationship Id="rId21" Type="http://schemas.openxmlformats.org/officeDocument/2006/relationships/slideLayout" Target="../slideLayouts/slideLayout19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slideLayout" Target="../slideLayouts/slideLayout187.xml"/><Relationship Id="rId25" Type="http://schemas.openxmlformats.org/officeDocument/2006/relationships/slideLayout" Target="../slideLayouts/slideLayout195.xml"/><Relationship Id="rId33" Type="http://schemas.openxmlformats.org/officeDocument/2006/relationships/theme" Target="../theme/theme9.xml"/><Relationship Id="rId2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86.xml"/><Relationship Id="rId20" Type="http://schemas.openxmlformats.org/officeDocument/2006/relationships/slideLayout" Target="../slideLayouts/slideLayout190.xml"/><Relationship Id="rId29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24" Type="http://schemas.openxmlformats.org/officeDocument/2006/relationships/slideLayout" Target="../slideLayouts/slideLayout194.xml"/><Relationship Id="rId32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23" Type="http://schemas.openxmlformats.org/officeDocument/2006/relationships/slideLayout" Target="../slideLayouts/slideLayout193.xml"/><Relationship Id="rId28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80.xml"/><Relationship Id="rId19" Type="http://schemas.openxmlformats.org/officeDocument/2006/relationships/slideLayout" Target="../slideLayouts/slideLayout189.xml"/><Relationship Id="rId31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Relationship Id="rId22" Type="http://schemas.openxmlformats.org/officeDocument/2006/relationships/slideLayout" Target="../slideLayouts/slideLayout192.xml"/><Relationship Id="rId27" Type="http://schemas.openxmlformats.org/officeDocument/2006/relationships/slideLayout" Target="../slideLayouts/slideLayout197.xml"/><Relationship Id="rId30" Type="http://schemas.openxmlformats.org/officeDocument/2006/relationships/slideLayout" Target="../slideLayouts/slideLayout200.xml"/><Relationship Id="rId35" Type="http://schemas.openxmlformats.org/officeDocument/2006/relationships/image" Target="../media/image3.svg"/><Relationship Id="rId8" Type="http://schemas.openxmlformats.org/officeDocument/2006/relationships/slideLayout" Target="../slideLayouts/slideLayout1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94C8D-D735-4ACD-99AD-CE38B34642DD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1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  <p:sldLayoutId id="2147483856" r:id="rId21"/>
    <p:sldLayoutId id="2147483857" r:id="rId22"/>
    <p:sldLayoutId id="2147483858" r:id="rId23"/>
    <p:sldLayoutId id="2147483859" r:id="rId24"/>
    <p:sldLayoutId id="2147483860" r:id="rId25"/>
    <p:sldLayoutId id="2147483861" r:id="rId26"/>
    <p:sldLayoutId id="2147483799" r:id="rId27"/>
    <p:sldLayoutId id="2147483862" r:id="rId28"/>
    <p:sldLayoutId id="2147483863" r:id="rId29"/>
    <p:sldLayoutId id="2147483864" r:id="rId30"/>
    <p:sldLayoutId id="2147483865" r:id="rId31"/>
    <p:sldLayoutId id="2147483866" r:id="rId32"/>
    <p:sldLayoutId id="2147483966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3" pos="688" userDrawn="1">
          <p15:clr>
            <a:srgbClr val="A4A3A4"/>
          </p15:clr>
        </p15:guide>
        <p15:guide id="4" pos="6992" userDrawn="1">
          <p15:clr>
            <a:srgbClr val="A4A3A4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94C8D-D735-4ACD-99AD-CE38B34642DD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8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  <p:sldLayoutId id="2147484061" r:id="rId18"/>
    <p:sldLayoutId id="2147484062" r:id="rId19"/>
    <p:sldLayoutId id="2147484063" r:id="rId20"/>
    <p:sldLayoutId id="2147484064" r:id="rId21"/>
    <p:sldLayoutId id="2147484065" r:id="rId22"/>
    <p:sldLayoutId id="2147484066" r:id="rId23"/>
    <p:sldLayoutId id="2147484067" r:id="rId24"/>
    <p:sldLayoutId id="2147484068" r:id="rId25"/>
    <p:sldLayoutId id="2147484069" r:id="rId26"/>
    <p:sldLayoutId id="2147484070" r:id="rId27"/>
    <p:sldLayoutId id="2147484071" r:id="rId28"/>
    <p:sldLayoutId id="2147484072" r:id="rId29"/>
    <p:sldLayoutId id="2147484073" r:id="rId30"/>
    <p:sldLayoutId id="2147484074" r:id="rId31"/>
    <p:sldLayoutId id="2147484075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>
          <p15:clr>
            <a:srgbClr val="A4A3A4"/>
          </p15:clr>
        </p15:guide>
        <p15:guide id="3" pos="688">
          <p15:clr>
            <a:srgbClr val="A4A3A4"/>
          </p15:clr>
        </p15:guide>
        <p15:guide id="4" pos="6992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94C8D-D735-4ACD-99AD-CE38B34642DD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4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  <p:sldLayoutId id="2147483886" r:id="rId19"/>
    <p:sldLayoutId id="2147483887" r:id="rId20"/>
    <p:sldLayoutId id="2147483888" r:id="rId21"/>
    <p:sldLayoutId id="2147483889" r:id="rId22"/>
    <p:sldLayoutId id="2147483890" r:id="rId23"/>
    <p:sldLayoutId id="2147483891" r:id="rId24"/>
    <p:sldLayoutId id="2147483892" r:id="rId25"/>
    <p:sldLayoutId id="2147483893" r:id="rId26"/>
    <p:sldLayoutId id="2147483963" r:id="rId27"/>
    <p:sldLayoutId id="2147483894" r:id="rId28"/>
    <p:sldLayoutId id="2147483895" r:id="rId29"/>
    <p:sldLayoutId id="2147483896" r:id="rId30"/>
    <p:sldLayoutId id="2147483897" r:id="rId31"/>
    <p:sldLayoutId id="2147483898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3" pos="688" userDrawn="1">
          <p15:clr>
            <a:srgbClr val="A4A3A4"/>
          </p15:clr>
        </p15:guide>
        <p15:guide id="4" pos="6992" userDrawn="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94C8D-D735-4ACD-99AD-CE38B34642DD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1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64" r:id="rId27"/>
    <p:sldLayoutId id="2147483926" r:id="rId28"/>
    <p:sldLayoutId id="2147483927" r:id="rId29"/>
    <p:sldLayoutId id="2147483928" r:id="rId30"/>
    <p:sldLayoutId id="2147483929" r:id="rId31"/>
    <p:sldLayoutId id="2147483930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3" pos="688" userDrawn="1">
          <p15:clr>
            <a:srgbClr val="A4A3A4"/>
          </p15:clr>
        </p15:guide>
        <p15:guide id="4" pos="6992" userDrawn="1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94C8D-D735-4ACD-99AD-CE38B34642DD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5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49" r:id="rId18"/>
    <p:sldLayoutId id="2147483950" r:id="rId19"/>
    <p:sldLayoutId id="2147483951" r:id="rId20"/>
    <p:sldLayoutId id="2147483952" r:id="rId21"/>
    <p:sldLayoutId id="2147483953" r:id="rId22"/>
    <p:sldLayoutId id="2147483954" r:id="rId23"/>
    <p:sldLayoutId id="2147483955" r:id="rId24"/>
    <p:sldLayoutId id="2147483956" r:id="rId25"/>
    <p:sldLayoutId id="2147483957" r:id="rId26"/>
    <p:sldLayoutId id="2147483965" r:id="rId27"/>
    <p:sldLayoutId id="2147483958" r:id="rId28"/>
    <p:sldLayoutId id="2147483959" r:id="rId29"/>
    <p:sldLayoutId id="2147483960" r:id="rId30"/>
    <p:sldLayoutId id="2147483961" r:id="rId31"/>
    <p:sldLayoutId id="2147483962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3" pos="688" userDrawn="1">
          <p15:clr>
            <a:srgbClr val="A4A3A4"/>
          </p15:clr>
        </p15:guide>
        <p15:guide id="4" pos="6992" userDrawn="1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headline</a:t>
            </a:r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20EF02-168D-4373-8E99-1B778954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4487" y="311312"/>
            <a:ext cx="1060704" cy="3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8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10" r:id="rId2"/>
    <p:sldLayoutId id="2147483811" r:id="rId3"/>
    <p:sldLayoutId id="2147483814" r:id="rId4"/>
    <p:sldLayoutId id="2147483815" r:id="rId5"/>
    <p:sldLayoutId id="214748383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3" pos="688" userDrawn="1">
          <p15:clr>
            <a:srgbClr val="A4A3A4"/>
          </p15:clr>
        </p15:guide>
        <p15:guide id="4" pos="6992" userDrawn="1">
          <p15:clr>
            <a:srgbClr val="A4A3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94C8D-D735-4ACD-99AD-CE38B34642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8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>
          <p15:clr>
            <a:srgbClr val="A4A3A4"/>
          </p15:clr>
        </p15:guide>
        <p15:guide id="3" pos="688">
          <p15:clr>
            <a:srgbClr val="A4A3A4"/>
          </p15:clr>
        </p15:guide>
        <p15:guide id="4" pos="6992">
          <p15:clr>
            <a:srgbClr val="A4A3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94C8D-D735-4ACD-99AD-CE38B34642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0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>
          <p15:clr>
            <a:srgbClr val="A4A3A4"/>
          </p15:clr>
        </p15:guide>
        <p15:guide id="3" pos="688">
          <p15:clr>
            <a:srgbClr val="A4A3A4"/>
          </p15:clr>
        </p15:guide>
        <p15:guide id="4" pos="6992">
          <p15:clr>
            <a:srgbClr val="A4A3A4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  <p:pic>
        <p:nvPicPr>
          <p:cNvPr id="8" name="Graphic 2">
            <a:extLst>
              <a:ext uri="{FF2B5EF4-FFF2-40B4-BE49-F238E27FC236}">
                <a16:creationId xmlns:a16="http://schemas.microsoft.com/office/drawing/2014/main" id="{CFC68EB6-1A8E-4859-BCAE-8991C06819BD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9934487" y="311312"/>
            <a:ext cx="105709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1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  <p:sldLayoutId id="2147483992" r:id="rId16"/>
    <p:sldLayoutId id="2147483993" r:id="rId17"/>
    <p:sldLayoutId id="2147483994" r:id="rId18"/>
    <p:sldLayoutId id="2147483995" r:id="rId19"/>
    <p:sldLayoutId id="2147483996" r:id="rId20"/>
    <p:sldLayoutId id="2147483997" r:id="rId21"/>
    <p:sldLayoutId id="2147483998" r:id="rId22"/>
    <p:sldLayoutId id="2147483999" r:id="rId23"/>
    <p:sldLayoutId id="2147484000" r:id="rId24"/>
    <p:sldLayoutId id="2147484001" r:id="rId25"/>
    <p:sldLayoutId id="2147484002" r:id="rId26"/>
    <p:sldLayoutId id="2147484003" r:id="rId27"/>
    <p:sldLayoutId id="2147484004" r:id="rId28"/>
    <p:sldLayoutId id="2147484005" r:id="rId29"/>
    <p:sldLayoutId id="2147484006" r:id="rId30"/>
    <p:sldLayoutId id="2147484007" r:id="rId31"/>
    <p:sldLayoutId id="2147484008" r:id="rId32"/>
    <p:sldLayoutId id="2147483972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3" pos="688" userDrawn="1">
          <p15:clr>
            <a:srgbClr val="A4A3A4"/>
          </p15:clr>
        </p15:guide>
        <p15:guide id="4" pos="6992" userDrawn="1">
          <p15:clr>
            <a:srgbClr val="A4A3A4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94C8D-D735-4ACD-99AD-CE38B34642DD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0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  <p:sldLayoutId id="2147484025" r:id="rId15"/>
    <p:sldLayoutId id="2147484026" r:id="rId16"/>
    <p:sldLayoutId id="2147484027" r:id="rId17"/>
    <p:sldLayoutId id="2147484028" r:id="rId18"/>
    <p:sldLayoutId id="2147484029" r:id="rId19"/>
    <p:sldLayoutId id="2147484030" r:id="rId20"/>
    <p:sldLayoutId id="2147484031" r:id="rId21"/>
    <p:sldLayoutId id="2147484032" r:id="rId22"/>
    <p:sldLayoutId id="2147484033" r:id="rId23"/>
    <p:sldLayoutId id="2147484034" r:id="rId24"/>
    <p:sldLayoutId id="2147484035" r:id="rId25"/>
    <p:sldLayoutId id="2147484036" r:id="rId26"/>
    <p:sldLayoutId id="2147484037" r:id="rId27"/>
    <p:sldLayoutId id="2147484038" r:id="rId28"/>
    <p:sldLayoutId id="2147484039" r:id="rId29"/>
    <p:sldLayoutId id="2147484040" r:id="rId30"/>
    <p:sldLayoutId id="2147484041" r:id="rId31"/>
    <p:sldLayoutId id="2147484042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>
          <p15:clr>
            <a:srgbClr val="A4A3A4"/>
          </p15:clr>
        </p15:guide>
        <p15:guide id="3" pos="688">
          <p15:clr>
            <a:srgbClr val="A4A3A4"/>
          </p15:clr>
        </p15:guide>
        <p15:guide id="4" pos="6992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svg"/><Relationship Id="rId3" Type="http://schemas.openxmlformats.org/officeDocument/2006/relationships/image" Target="../media/image108.png"/><Relationship Id="rId7" Type="http://schemas.openxmlformats.org/officeDocument/2006/relationships/image" Target="../media/image111.sv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7.png"/><Relationship Id="rId11" Type="http://schemas.openxmlformats.org/officeDocument/2006/relationships/image" Target="../media/image115.svg"/><Relationship Id="rId5" Type="http://schemas.openxmlformats.org/officeDocument/2006/relationships/image" Target="../media/image110.svg"/><Relationship Id="rId15" Type="http://schemas.openxmlformats.org/officeDocument/2006/relationships/image" Target="../media/image119.svg"/><Relationship Id="rId10" Type="http://schemas.openxmlformats.org/officeDocument/2006/relationships/image" Target="../media/image114.png"/><Relationship Id="rId4" Type="http://schemas.openxmlformats.org/officeDocument/2006/relationships/image" Target="../media/image109.png"/><Relationship Id="rId9" Type="http://schemas.openxmlformats.org/officeDocument/2006/relationships/image" Target="../media/image113.svg"/><Relationship Id="rId14" Type="http://schemas.openxmlformats.org/officeDocument/2006/relationships/image" Target="../media/image1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svg"/><Relationship Id="rId7" Type="http://schemas.openxmlformats.org/officeDocument/2006/relationships/image" Target="../media/image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" Type="http://schemas.openxmlformats.org/officeDocument/2006/relationships/image" Target="../media/image47.sv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jpeg"/><Relationship Id="rId11" Type="http://schemas.openxmlformats.org/officeDocument/2006/relationships/image" Target="../media/image55.svg"/><Relationship Id="rId24" Type="http://schemas.openxmlformats.org/officeDocument/2006/relationships/image" Target="../media/image68.png"/><Relationship Id="rId5" Type="http://schemas.openxmlformats.org/officeDocument/2006/relationships/image" Target="../media/image49.sv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sv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92.jpg"/><Relationship Id="rId4" Type="http://schemas.openxmlformats.org/officeDocument/2006/relationships/image" Target="../media/image9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sv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F842859-BF03-4AD6-B60E-279E0C0C4B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-1" y="0"/>
            <a:ext cx="12192000" cy="6858000"/>
          </a:xfrm>
        </p:spPr>
      </p:pic>
      <p:pic>
        <p:nvPicPr>
          <p:cNvPr id="17" name="Рисунок 16" descr="Изображение выглядит как в помещении, одежда, человек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C8FC1C26-4F6E-020E-5CCF-40CF6F586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6" r="4649"/>
          <a:stretch/>
        </p:blipFill>
        <p:spPr>
          <a:xfrm>
            <a:off x="-3" y="-1"/>
            <a:ext cx="12192003" cy="6858000"/>
          </a:xfrm>
          <a:prstGeom prst="rect">
            <a:avLst/>
          </a:prstGeom>
        </p:spPr>
      </p:pic>
      <p:sp>
        <p:nvSpPr>
          <p:cNvPr id="18" name="Текст 17">
            <a:extLst>
              <a:ext uri="{FF2B5EF4-FFF2-40B4-BE49-F238E27FC236}">
                <a16:creationId xmlns:a16="http://schemas.microsoft.com/office/drawing/2014/main" id="{D817DC52-2CFE-43BA-A6CC-184B3C6B5A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19" name="Straight Connector 16">
            <a:extLst>
              <a:ext uri="{FF2B5EF4-FFF2-40B4-BE49-F238E27FC236}">
                <a16:creationId xmlns:a16="http://schemas.microsoft.com/office/drawing/2014/main" id="{BCC9E8EB-E0AD-E204-3573-B265BDC61F36}"/>
              </a:ext>
            </a:extLst>
          </p:cNvPr>
          <p:cNvCxnSpPr/>
          <p:nvPr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14">
            <a:extLst>
              <a:ext uri="{FF2B5EF4-FFF2-40B4-BE49-F238E27FC236}">
                <a16:creationId xmlns:a16="http://schemas.microsoft.com/office/drawing/2014/main" id="{9B8F5037-6A23-C22C-6EB3-D585FF57AC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137" y="495215"/>
            <a:ext cx="1567363" cy="47702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8365602-37DB-456C-BEF8-61B76D7CFE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B3ED8C2-0AF8-FBC3-3B2B-E75451D7FAC9}"/>
              </a:ext>
            </a:extLst>
          </p:cNvPr>
          <p:cNvSpPr txBox="1">
            <a:spLocks/>
          </p:cNvSpPr>
          <p:nvPr/>
        </p:nvSpPr>
        <p:spPr>
          <a:xfrm>
            <a:off x="1303148" y="4175248"/>
            <a:ext cx="6687691" cy="8938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Inter" panose="02000503000000020004" pitchFamily="2" charset="0"/>
                <a:ea typeface="Inter" panose="02000503000000020004" pitchFamily="2" charset="0"/>
              </a:rPr>
              <a:t>Программа Бакалавриата</a:t>
            </a:r>
            <a:br>
              <a:rPr lang="ru-RU" sz="32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800" b="1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«менеджмент»</a:t>
            </a:r>
            <a:endParaRPr lang="ru-RU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741D76DF-E66C-B794-C50D-8A449BD5D61C}"/>
              </a:ext>
            </a:extLst>
          </p:cNvPr>
          <p:cNvSpPr txBox="1">
            <a:spLocks/>
          </p:cNvSpPr>
          <p:nvPr/>
        </p:nvSpPr>
        <p:spPr>
          <a:xfrm>
            <a:off x="1303148" y="574420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2</a:t>
            </a:r>
            <a:r>
              <a:rPr lang="en-US" dirty="0">
                <a:latin typeface="Inter" panose="02000503000000020004" pitchFamily="2" charset="0"/>
                <a:ea typeface="Inter" panose="02000503000000020004" pitchFamily="2" charset="0"/>
              </a:rPr>
              <a:t>8</a:t>
            </a:r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 февраля 2024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4CFDABAB-AC7A-59CF-E521-A417514307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3148" y="5445479"/>
            <a:ext cx="5259821" cy="207749"/>
          </a:xfrm>
        </p:spPr>
        <p:txBody>
          <a:bodyPr/>
          <a:lstStyle/>
          <a:p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Онлайн-презентация</a:t>
            </a:r>
          </a:p>
        </p:txBody>
      </p:sp>
      <p:cxnSp>
        <p:nvCxnSpPr>
          <p:cNvPr id="26" name="Прямая соединительная линия 30">
            <a:extLst>
              <a:ext uri="{FF2B5EF4-FFF2-40B4-BE49-F238E27FC236}">
                <a16:creationId xmlns:a16="http://schemas.microsoft.com/office/drawing/2014/main" id="{E8B62E88-E8DC-37D1-1C79-850914C03B12}"/>
              </a:ext>
            </a:extLst>
          </p:cNvPr>
          <p:cNvCxnSpPr>
            <a:cxnSpLocks/>
          </p:cNvCxnSpPr>
          <p:nvPr/>
        </p:nvCxnSpPr>
        <p:spPr>
          <a:xfrm>
            <a:off x="1081081" y="4167010"/>
            <a:ext cx="0" cy="182336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832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9" descr="A group of people looking at a paper&#10;&#10;Description automatically generated with low confidence">
            <a:extLst>
              <a:ext uri="{FF2B5EF4-FFF2-40B4-BE49-F238E27FC236}">
                <a16:creationId xmlns:a16="http://schemas.microsoft.com/office/drawing/2014/main" id="{36F9F3A1-EC28-40CE-9C60-1EFEE86320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3120" y="1237970"/>
            <a:ext cx="7819211" cy="5655793"/>
          </a:xfrm>
          <a:prstGeom prst="rect">
            <a:avLst/>
          </a:prstGeom>
        </p:spPr>
      </p:pic>
      <p:sp>
        <p:nvSpPr>
          <p:cNvPr id="70" name="Rounded Rectangle 76">
            <a:extLst>
              <a:ext uri="{FF2B5EF4-FFF2-40B4-BE49-F238E27FC236}">
                <a16:creationId xmlns:a16="http://schemas.microsoft.com/office/drawing/2014/main" id="{981372CE-F79A-4B74-B1CA-70CC4F7F4BA1}"/>
              </a:ext>
            </a:extLst>
          </p:cNvPr>
          <p:cNvSpPr/>
          <p:nvPr/>
        </p:nvSpPr>
        <p:spPr>
          <a:xfrm>
            <a:off x="910042" y="1431166"/>
            <a:ext cx="4870111" cy="5011438"/>
          </a:xfrm>
          <a:prstGeom prst="roundRect">
            <a:avLst>
              <a:gd name="adj" fmla="val 906"/>
            </a:avLst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72000" rIns="72000" bIns="71442" rtlCol="0" anchor="ctr" anchorCtr="0">
            <a:noAutofit/>
          </a:bodyPr>
          <a:lstStyle/>
          <a:p>
            <a:pPr>
              <a:lnSpc>
                <a:spcPct val="90000"/>
              </a:lnSpc>
              <a:spcAft>
                <a:spcPts val="3600"/>
              </a:spcAft>
            </a:pPr>
            <a:r>
              <a:rPr lang="ru-RU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</a:p>
        </p:txBody>
      </p:sp>
      <p:pic>
        <p:nvPicPr>
          <p:cNvPr id="80" name="Рисунок 82">
            <a:extLst>
              <a:ext uri="{FF2B5EF4-FFF2-40B4-BE49-F238E27FC236}">
                <a16:creationId xmlns:a16="http://schemas.microsoft.com/office/drawing/2014/main" id="{43EB492C-EB63-4B89-8BCE-E900DDBB63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2513" t="-2515" r="16543" b="25352"/>
          <a:stretch/>
        </p:blipFill>
        <p:spPr>
          <a:xfrm>
            <a:off x="3527978" y="3952238"/>
            <a:ext cx="2252175" cy="2470568"/>
          </a:xfrm>
          <a:prstGeom prst="rect">
            <a:avLst/>
          </a:prstGeom>
        </p:spPr>
      </p:pic>
      <p:sp>
        <p:nvSpPr>
          <p:cNvPr id="33" name="Rectangle 79">
            <a:extLst>
              <a:ext uri="{FF2B5EF4-FFF2-40B4-BE49-F238E27FC236}">
                <a16:creationId xmlns:a16="http://schemas.microsoft.com/office/drawing/2014/main" id="{86083E35-4196-764F-ABC9-3767D531F6BB}"/>
              </a:ext>
            </a:extLst>
          </p:cNvPr>
          <p:cNvSpPr/>
          <p:nvPr/>
        </p:nvSpPr>
        <p:spPr>
          <a:xfrm>
            <a:off x="3183558" y="1022526"/>
            <a:ext cx="2113069" cy="215444"/>
          </a:xfrm>
          <a:prstGeom prst="rect">
            <a:avLst/>
          </a:prstGeom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29BA74"/>
                </a:solidFill>
              </a14:hiddenFill>
            </a:ext>
            <a:ext uri="{91240B29-F687-4f45-9708-019B960494DF}">
              <a14:hiddenLine xmlns="" xmlns:a14="http://schemas.microsoft.com/office/drawing/2010/main" w="9525" cap="rnd" cmpd="sng" algn="ctr">
                <a:solidFill>
                  <a:srgbClr val="29BA74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SzPct val="100000"/>
            </a:pPr>
            <a:endParaRPr lang="ru-RU" sz="1400" b="1">
              <a:solidFill>
                <a:schemeClr val="accent1"/>
              </a:solidFill>
              <a:latin typeface="Euclid Circular A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8583D54-A0FA-4C93-B0E9-143E52ED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513"/>
            <a:ext cx="8431212" cy="664797"/>
          </a:xfrm>
        </p:spPr>
        <p:txBody>
          <a:bodyPr/>
          <a:lstStyle/>
          <a:p>
            <a:pPr lvl="0"/>
            <a:r>
              <a:rPr lang="ru-RU" b="1" noProof="0" dirty="0">
                <a:latin typeface="Inter" panose="02000503000000020004" pitchFamily="2" charset="0"/>
                <a:ea typeface="Inter" panose="02000503000000020004" pitchFamily="2" charset="0"/>
              </a:rPr>
              <a:t>Программа «менеджмент» </a:t>
            </a:r>
            <a:br>
              <a:rPr lang="ru-RU" b="1" noProof="0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b="1" noProof="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подойдет для тех, кого </a:t>
            </a:r>
            <a:r>
              <a:rPr lang="ru-RU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интересуют</a:t>
            </a:r>
            <a:r>
              <a:rPr lang="ru-RU" b="1" noProof="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:</a:t>
            </a:r>
            <a:endParaRPr lang="ru-RU" b="1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3908726-8450-49BF-973A-3C20890E4D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4876" y="6586254"/>
            <a:ext cx="474524" cy="215444"/>
          </a:xfrm>
        </p:spPr>
        <p:txBody>
          <a:bodyPr/>
          <a:lstStyle/>
          <a:p>
            <a:fld id="{B6AA8A74-8566-41AB-BE36-77E5736D8C67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/>
              <a:t>10</a:t>
            </a:fld>
            <a:endParaRPr lang="ru-RU" sz="140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47272FA-8054-48E0-A5CA-E837FA66822D}"/>
              </a:ext>
            </a:extLst>
          </p:cNvPr>
          <p:cNvCxnSpPr>
            <a:cxnSpLocks/>
          </p:cNvCxnSpPr>
          <p:nvPr/>
        </p:nvCxnSpPr>
        <p:spPr>
          <a:xfrm>
            <a:off x="919380" y="2738234"/>
            <a:ext cx="4860773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A96E98A-7511-4C94-A858-169AA5D51985}"/>
              </a:ext>
            </a:extLst>
          </p:cNvPr>
          <p:cNvCxnSpPr>
            <a:cxnSpLocks/>
          </p:cNvCxnSpPr>
          <p:nvPr/>
        </p:nvCxnSpPr>
        <p:spPr>
          <a:xfrm>
            <a:off x="919380" y="3555433"/>
            <a:ext cx="4860773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8B50084-E6ED-408A-AF2D-287B31BC6880}"/>
              </a:ext>
            </a:extLst>
          </p:cNvPr>
          <p:cNvCxnSpPr>
            <a:cxnSpLocks/>
          </p:cNvCxnSpPr>
          <p:nvPr/>
        </p:nvCxnSpPr>
        <p:spPr>
          <a:xfrm>
            <a:off x="919380" y="4372632"/>
            <a:ext cx="4860773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29C6C7F-11F8-4FC7-BC02-FA14846D054B}"/>
              </a:ext>
            </a:extLst>
          </p:cNvPr>
          <p:cNvCxnSpPr>
            <a:cxnSpLocks/>
          </p:cNvCxnSpPr>
          <p:nvPr/>
        </p:nvCxnSpPr>
        <p:spPr>
          <a:xfrm>
            <a:off x="919380" y="5423747"/>
            <a:ext cx="4860773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raphic 41">
            <a:extLst>
              <a:ext uri="{FF2B5EF4-FFF2-40B4-BE49-F238E27FC236}">
                <a16:creationId xmlns:a16="http://schemas.microsoft.com/office/drawing/2014/main" id="{298BDBDA-C361-4D60-8555-9CE2C2862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2610" y="3723713"/>
            <a:ext cx="380025" cy="37687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734C4BA-C967-4318-BBBE-88AFCF06B3E2}"/>
              </a:ext>
            </a:extLst>
          </p:cNvPr>
          <p:cNvSpPr txBox="1"/>
          <p:nvPr/>
        </p:nvSpPr>
        <p:spPr>
          <a:xfrm>
            <a:off x="1722808" y="3646036"/>
            <a:ext cx="3825432" cy="5816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>
            <a:defPPr>
              <a:defRPr lang="ru-RU"/>
            </a:defPPr>
            <a:lvl1pPr lvl="0"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defRPr sz="12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Карьера в различных подразделениях российских и международных компаний 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DEF611BA-9D51-4FAA-968A-2AA97DB7B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2610" y="1874869"/>
            <a:ext cx="380025" cy="38064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F070F83-3C69-4B3A-8AD0-E04213416F61}"/>
              </a:ext>
            </a:extLst>
          </p:cNvPr>
          <p:cNvSpPr txBox="1"/>
          <p:nvPr/>
        </p:nvSpPr>
        <p:spPr>
          <a:xfrm>
            <a:off x="1722808" y="1718572"/>
            <a:ext cx="3825433" cy="77559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>
            <a:defPPr>
              <a:defRPr lang="ru-RU"/>
            </a:defPPr>
            <a:lvl1pPr lvl="0"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defRPr sz="12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400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Управленческая деятельность, ориентированная как на глобальную международную среду, так и региональную специфику;</a:t>
            </a:r>
            <a:endParaRPr lang="ru-RU" sz="14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49" name="Graphic 48" descr="Флаг контур">
            <a:extLst>
              <a:ext uri="{FF2B5EF4-FFF2-40B4-BE49-F238E27FC236}">
                <a16:creationId xmlns:a16="http://schemas.microsoft.com/office/drawing/2014/main" id="{CBE3AF14-C984-4DD7-AAE5-CB93EFECB5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184510" y="2984796"/>
            <a:ext cx="376224" cy="37311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C2CAF31-F47C-4E9F-8296-DF67D540D425}"/>
              </a:ext>
            </a:extLst>
          </p:cNvPr>
          <p:cNvSpPr txBox="1"/>
          <p:nvPr/>
        </p:nvSpPr>
        <p:spPr>
          <a:xfrm>
            <a:off x="1732643" y="2949257"/>
            <a:ext cx="3550987" cy="3877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>
            <a:defPPr>
              <a:defRPr lang="ru-RU"/>
            </a:defPPr>
            <a:lvl1pPr lvl="0"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defRPr sz="12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Работа в стартапе или некоммерческом секторе</a:t>
            </a:r>
          </a:p>
        </p:txBody>
      </p:sp>
      <p:pic>
        <p:nvPicPr>
          <p:cNvPr id="51" name="Graphic 50" descr="Дорожная развилка контур">
            <a:extLst>
              <a:ext uri="{FF2B5EF4-FFF2-40B4-BE49-F238E27FC236}">
                <a16:creationId xmlns:a16="http://schemas.microsoft.com/office/drawing/2014/main" id="{1ACDF2D8-F243-4B68-A4E3-2A9742C73E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131531" y="5689862"/>
            <a:ext cx="482183" cy="38064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F419206-6527-441F-B69B-B5C46A4A034F}"/>
              </a:ext>
            </a:extLst>
          </p:cNvPr>
          <p:cNvSpPr txBox="1"/>
          <p:nvPr/>
        </p:nvSpPr>
        <p:spPr>
          <a:xfrm>
            <a:off x="1732644" y="5575840"/>
            <a:ext cx="3949066" cy="5816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>
            <a:defPPr>
              <a:defRPr lang="ru-RU"/>
            </a:defPPr>
            <a:lvl1pPr lvl="0"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defRPr sz="12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4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Возможность открыть свое дело или продолжить обучение в России или за рубежом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C26C0F-46F2-4EF0-80A8-39EBE30CA34C}"/>
              </a:ext>
            </a:extLst>
          </p:cNvPr>
          <p:cNvSpPr txBox="1"/>
          <p:nvPr/>
        </p:nvSpPr>
        <p:spPr>
          <a:xfrm>
            <a:off x="1722808" y="4493634"/>
            <a:ext cx="3958901" cy="77559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>
            <a:defPPr>
              <a:defRPr lang="ru-RU"/>
            </a:defPPr>
            <a:lvl1pPr lvl="0"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defRPr sz="12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j-lt"/>
              </a:rPr>
              <a:t>Различные функциональные области менеджмента: маркетинг, финансы, </a:t>
            </a: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j-lt"/>
              </a:rPr>
              <a:t>IT</a:t>
            </a:r>
            <a:r>
              <a:rPr lang="ru-RU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j-lt"/>
              </a:rPr>
              <a:t> менеджмент, логистика или </a:t>
            </a:r>
            <a: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j-lt"/>
              </a:rPr>
              <a:t>HRM</a:t>
            </a:r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D8EE71AC-39E2-49C4-8CFD-905E9DA5BD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194185" y="4654010"/>
            <a:ext cx="341590" cy="43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1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9">
            <a:extLst>
              <a:ext uri="{FF2B5EF4-FFF2-40B4-BE49-F238E27FC236}">
                <a16:creationId xmlns:a16="http://schemas.microsoft.com/office/drawing/2014/main" id="{F112F6D2-3FD8-6497-1ED7-A651786D5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1AE444BA-02B0-89C0-5A5B-4B0DA483667B}"/>
              </a:ext>
            </a:extLst>
          </p:cNvPr>
          <p:cNvSpPr/>
          <p:nvPr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Graphic 12">
            <a:extLst>
              <a:ext uri="{FF2B5EF4-FFF2-40B4-BE49-F238E27FC236}">
                <a16:creationId xmlns:a16="http://schemas.microsoft.com/office/drawing/2014/main" id="{2CEEC33A-D15F-6F67-2ABF-59EACDCE4A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940B90A9-95BB-9CFE-46F1-E3EB631FB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sp>
        <p:nvSpPr>
          <p:cNvPr id="18" name="Заголовок 6">
            <a:extLst>
              <a:ext uri="{FF2B5EF4-FFF2-40B4-BE49-F238E27FC236}">
                <a16:creationId xmlns:a16="http://schemas.microsoft.com/office/drawing/2014/main" id="{6ED69523-1A2B-C7C5-5D12-00630FDAE546}"/>
              </a:ext>
            </a:extLst>
          </p:cNvPr>
          <p:cNvSpPr txBox="1">
            <a:spLocks/>
          </p:cNvSpPr>
          <p:nvPr/>
        </p:nvSpPr>
        <p:spPr>
          <a:xfrm>
            <a:off x="1714500" y="2516971"/>
            <a:ext cx="8763000" cy="182405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atin typeface="Inter" panose="02000503000000020004" pitchFamily="2" charset="0"/>
                <a:ea typeface="Inter" panose="02000503000000020004" pitchFamily="2" charset="0"/>
              </a:rPr>
              <a:t>Поступайте </a:t>
            </a:r>
            <a:br>
              <a:rPr lang="ru-RU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b="1" dirty="0">
                <a:latin typeface="Inter" panose="02000503000000020004" pitchFamily="2" charset="0"/>
                <a:ea typeface="Inter" panose="02000503000000020004" pitchFamily="2" charset="0"/>
              </a:rPr>
              <a:t>на программу «менеджмент»</a:t>
            </a:r>
            <a:endParaRPr lang="ru-RU" dirty="0"/>
          </a:p>
        </p:txBody>
      </p:sp>
      <p:pic>
        <p:nvPicPr>
          <p:cNvPr id="21" name="Рисунок 3">
            <a:extLst>
              <a:ext uri="{FF2B5EF4-FFF2-40B4-BE49-F238E27FC236}">
                <a16:creationId xmlns:a16="http://schemas.microsoft.com/office/drawing/2014/main" id="{C626D6C2-C2EB-FD53-0B23-F12E5808F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id="{3402DFBE-944B-DBE5-846D-41DAB83FCC37}"/>
              </a:ext>
            </a:extLst>
          </p:cNvPr>
          <p:cNvCxnSpPr>
            <a:cxnSpLocks/>
          </p:cNvCxnSpPr>
          <p:nvPr/>
        </p:nvCxnSpPr>
        <p:spPr>
          <a:xfrm>
            <a:off x="2887278" y="485763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56EDB23-E0D6-F8F1-EF1F-C2C881DABC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75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group of people posing for a photo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C907CB27-7C33-4A99-B519-AF01989321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2" b="21852"/>
          <a:stretch/>
        </p:blipFill>
        <p:spPr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5BD5142-4C84-4945-94D7-9AE4585A45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AB49A7-4CCC-4935-B946-F085F7BB6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336122"/>
            <a:ext cx="8229600" cy="436273"/>
          </a:xfrm>
        </p:spPr>
        <p:txBody>
          <a:bodyPr/>
          <a:lstStyle/>
          <a:p>
            <a:r>
              <a:rPr lang="ru-RU" b="1" dirty="0">
                <a:latin typeface="Inter" panose="02000503000000020004" pitchFamily="2" charset="0"/>
                <a:ea typeface="Inter" panose="02000503000000020004" pitchFamily="2" charset="0"/>
              </a:rPr>
              <a:t>Что такое менеджмент?</a:t>
            </a:r>
            <a:endParaRPr lang="ru-RU" dirty="0"/>
          </a:p>
        </p:txBody>
      </p:sp>
      <p:pic>
        <p:nvPicPr>
          <p:cNvPr id="9" name="Рисунок 82">
            <a:extLst>
              <a:ext uri="{FF2B5EF4-FFF2-40B4-BE49-F238E27FC236}">
                <a16:creationId xmlns:a16="http://schemas.microsoft.com/office/drawing/2014/main" id="{67B62155-9FD7-4E7F-9DBB-666214B4CD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23520" b="35217"/>
          <a:stretch/>
        </p:blipFill>
        <p:spPr>
          <a:xfrm>
            <a:off x="8278116" y="1969406"/>
            <a:ext cx="3913884" cy="4051981"/>
          </a:xfrm>
          <a:prstGeom prst="rect">
            <a:avLst/>
          </a:prstGeom>
        </p:spPr>
      </p:pic>
      <p:sp>
        <p:nvSpPr>
          <p:cNvPr id="2" name="Рамка 29">
            <a:extLst>
              <a:ext uri="{FF2B5EF4-FFF2-40B4-BE49-F238E27FC236}">
                <a16:creationId xmlns:a16="http://schemas.microsoft.com/office/drawing/2014/main" id="{B5076DFD-EBD8-C643-B450-494D4508C6CA}"/>
              </a:ext>
            </a:extLst>
          </p:cNvPr>
          <p:cNvSpPr/>
          <p:nvPr/>
        </p:nvSpPr>
        <p:spPr>
          <a:xfrm>
            <a:off x="190499" y="171450"/>
            <a:ext cx="11811000" cy="6515100"/>
          </a:xfrm>
          <a:prstGeom prst="frame">
            <a:avLst>
              <a:gd name="adj1" fmla="val 944"/>
            </a:avLst>
          </a:prstGeom>
          <a:gradFill>
            <a:gsLst>
              <a:gs pos="0">
                <a:srgbClr val="006E36"/>
              </a:gs>
              <a:gs pos="100000">
                <a:srgbClr val="006E36">
                  <a:alpha val="0"/>
                </a:srgb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04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66A7F8E-FC76-4761-A910-45FC472D8452}"/>
              </a:ext>
            </a:extLst>
          </p:cNvPr>
          <p:cNvGrpSpPr/>
          <p:nvPr/>
        </p:nvGrpSpPr>
        <p:grpSpPr>
          <a:xfrm>
            <a:off x="589612" y="1021878"/>
            <a:ext cx="2104118" cy="5158491"/>
            <a:chOff x="1092200" y="1292662"/>
            <a:chExt cx="2271209" cy="5052574"/>
          </a:xfrm>
        </p:grpSpPr>
        <p:sp>
          <p:nvSpPr>
            <p:cNvPr id="23" name="Rounded Rectangle 76">
              <a:extLst>
                <a:ext uri="{FF2B5EF4-FFF2-40B4-BE49-F238E27FC236}">
                  <a16:creationId xmlns:a16="http://schemas.microsoft.com/office/drawing/2014/main" id="{CF3CA64A-3E76-4EFD-95B7-34FC0CFE615C}"/>
                </a:ext>
              </a:extLst>
            </p:cNvPr>
            <p:cNvSpPr/>
            <p:nvPr/>
          </p:nvSpPr>
          <p:spPr>
            <a:xfrm>
              <a:off x="1092200" y="1292662"/>
              <a:ext cx="2271209" cy="5052574"/>
            </a:xfrm>
            <a:prstGeom prst="roundRect">
              <a:avLst>
                <a:gd name="adj" fmla="val 1502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</a:pPr>
              <a:endParaRPr lang="ru-RU" sz="1600">
                <a:solidFill>
                  <a:schemeClr val="bg2"/>
                </a:solidFill>
                <a:sym typeface="+mn-lt"/>
              </a:endParaRPr>
            </a:p>
          </p:txBody>
        </p:sp>
        <p:sp>
          <p:nvSpPr>
            <p:cNvPr id="24" name="Rounded Rectangle 76">
              <a:extLst>
                <a:ext uri="{FF2B5EF4-FFF2-40B4-BE49-F238E27FC236}">
                  <a16:creationId xmlns:a16="http://schemas.microsoft.com/office/drawing/2014/main" id="{3A75030B-41D8-4F23-8743-6F3FFA223CF5}"/>
                </a:ext>
              </a:extLst>
            </p:cNvPr>
            <p:cNvSpPr/>
            <p:nvPr/>
          </p:nvSpPr>
          <p:spPr>
            <a:xfrm>
              <a:off x="1092200" y="1292662"/>
              <a:ext cx="2271209" cy="565965"/>
            </a:xfrm>
            <a:prstGeom prst="roundRect">
              <a:avLst>
                <a:gd name="adj" fmla="val 6951"/>
              </a:avLst>
            </a:prstGeom>
            <a:solidFill>
              <a:schemeClr val="bg2"/>
            </a:solidFill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4000" tIns="0" rIns="72000" bIns="0" rtlCol="0" anchor="ctr" anchorCtr="0">
              <a:noAutofit/>
            </a:bodyPr>
            <a:lstStyle/>
            <a:p>
              <a:pPr>
                <a:buSzPct val="100000"/>
              </a:pPr>
              <a:r>
                <a:rPr kumimoji="0" lang="ru-RU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Финансы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936F05-D936-40E2-86CA-57459E2B8E3D}"/>
              </a:ext>
            </a:extLst>
          </p:cNvPr>
          <p:cNvGrpSpPr/>
          <p:nvPr/>
        </p:nvGrpSpPr>
        <p:grpSpPr>
          <a:xfrm>
            <a:off x="681343" y="1021332"/>
            <a:ext cx="4339115" cy="5168809"/>
            <a:chOff x="1259174" y="1282555"/>
            <a:chExt cx="4683689" cy="5062681"/>
          </a:xfrm>
        </p:grpSpPr>
        <p:sp>
          <p:nvSpPr>
            <p:cNvPr id="30" name="Rounded Rectangle 76">
              <a:extLst>
                <a:ext uri="{FF2B5EF4-FFF2-40B4-BE49-F238E27FC236}">
                  <a16:creationId xmlns:a16="http://schemas.microsoft.com/office/drawing/2014/main" id="{D16A0304-FC7A-463F-B4C3-BC65756A011A}"/>
                </a:ext>
              </a:extLst>
            </p:cNvPr>
            <p:cNvSpPr/>
            <p:nvPr/>
          </p:nvSpPr>
          <p:spPr>
            <a:xfrm>
              <a:off x="3671654" y="1292662"/>
              <a:ext cx="2271209" cy="5052574"/>
            </a:xfrm>
            <a:prstGeom prst="roundRect">
              <a:avLst>
                <a:gd name="adj" fmla="val 1502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</a:pPr>
              <a:endParaRPr lang="ru-RU" sz="1600">
                <a:solidFill>
                  <a:schemeClr val="bg2"/>
                </a:solidFill>
                <a:sym typeface="+mn-lt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E122AB-59AC-4A56-9F96-7EB60F5DF1BE}"/>
                </a:ext>
              </a:extLst>
            </p:cNvPr>
            <p:cNvGrpSpPr/>
            <p:nvPr/>
          </p:nvGrpSpPr>
          <p:grpSpPr>
            <a:xfrm>
              <a:off x="1259174" y="1282555"/>
              <a:ext cx="4683689" cy="565965"/>
              <a:chOff x="1259174" y="1282555"/>
              <a:chExt cx="4683689" cy="565965"/>
            </a:xfrm>
          </p:grpSpPr>
          <p:sp>
            <p:nvSpPr>
              <p:cNvPr id="31" name="Rounded Rectangle 76">
                <a:extLst>
                  <a:ext uri="{FF2B5EF4-FFF2-40B4-BE49-F238E27FC236}">
                    <a16:creationId xmlns:a16="http://schemas.microsoft.com/office/drawing/2014/main" id="{C859BBAC-8024-49FB-B3A4-DB9735B25BE0}"/>
                  </a:ext>
                </a:extLst>
              </p:cNvPr>
              <p:cNvSpPr/>
              <p:nvPr/>
            </p:nvSpPr>
            <p:spPr>
              <a:xfrm>
                <a:off x="3671654" y="1282555"/>
                <a:ext cx="2271209" cy="565965"/>
              </a:xfrm>
              <a:prstGeom prst="roundRect">
                <a:avLst>
                  <a:gd name="adj" fmla="val 6951"/>
                </a:avLst>
              </a:prstGeom>
              <a:solidFill>
                <a:schemeClr val="bg2"/>
              </a:solidFill>
              <a:ln w="952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4000" tIns="0" rIns="72000" bIns="0" rtlCol="0" anchor="ctr" anchorCtr="0">
                <a:noAutofit/>
              </a:bodyPr>
              <a:lstStyle/>
              <a:p>
                <a:pPr>
                  <a:buSzPct val="100000"/>
                </a:pPr>
                <a:r>
                  <a: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Inter" panose="02000503000000020004" pitchFamily="2" charset="0"/>
                    <a:ea typeface="Inter" panose="02000503000000020004" pitchFamily="2" charset="0"/>
                  </a:rPr>
                  <a:t>HR</a:t>
                </a:r>
                <a:endParaRPr kumimoji="0" lang="ru-RU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  <p:pic>
            <p:nvPicPr>
              <p:cNvPr id="38" name="Graphic 8">
                <a:extLst>
                  <a:ext uri="{FF2B5EF4-FFF2-40B4-BE49-F238E27FC236}">
                    <a16:creationId xmlns:a16="http://schemas.microsoft.com/office/drawing/2014/main" id="{BE1DCA1D-F635-43CA-B37B-405039A78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259174" y="1383085"/>
                <a:ext cx="368831" cy="368828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B046F87-0A73-491B-9C31-685C4CF8FDE9}"/>
              </a:ext>
            </a:extLst>
          </p:cNvPr>
          <p:cNvGrpSpPr/>
          <p:nvPr/>
        </p:nvGrpSpPr>
        <p:grpSpPr>
          <a:xfrm>
            <a:off x="7491935" y="1030637"/>
            <a:ext cx="2104118" cy="5158491"/>
            <a:chOff x="8828591" y="1292662"/>
            <a:chExt cx="2271209" cy="5052574"/>
          </a:xfrm>
        </p:grpSpPr>
        <p:sp>
          <p:nvSpPr>
            <p:cNvPr id="36" name="Rounded Rectangle 76">
              <a:extLst>
                <a:ext uri="{FF2B5EF4-FFF2-40B4-BE49-F238E27FC236}">
                  <a16:creationId xmlns:a16="http://schemas.microsoft.com/office/drawing/2014/main" id="{7E0A8D77-3D41-4BAD-A7CE-E8E504ECACE2}"/>
                </a:ext>
              </a:extLst>
            </p:cNvPr>
            <p:cNvSpPr/>
            <p:nvPr/>
          </p:nvSpPr>
          <p:spPr>
            <a:xfrm>
              <a:off x="8828591" y="1292662"/>
              <a:ext cx="2271209" cy="5052574"/>
            </a:xfrm>
            <a:prstGeom prst="roundRect">
              <a:avLst>
                <a:gd name="adj" fmla="val 1502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</a:pPr>
              <a:endParaRPr lang="ru-RU" sz="1600">
                <a:solidFill>
                  <a:schemeClr val="bg2"/>
                </a:solidFill>
                <a:sym typeface="+mn-lt"/>
              </a:endParaRPr>
            </a:p>
          </p:txBody>
        </p:sp>
        <p:sp>
          <p:nvSpPr>
            <p:cNvPr id="37" name="Rounded Rectangle 76">
              <a:extLst>
                <a:ext uri="{FF2B5EF4-FFF2-40B4-BE49-F238E27FC236}">
                  <a16:creationId xmlns:a16="http://schemas.microsoft.com/office/drawing/2014/main" id="{0B44D6EC-F55F-4F06-B7AC-11260598C07F}"/>
                </a:ext>
              </a:extLst>
            </p:cNvPr>
            <p:cNvSpPr/>
            <p:nvPr/>
          </p:nvSpPr>
          <p:spPr>
            <a:xfrm>
              <a:off x="8828591" y="1292662"/>
              <a:ext cx="2271209" cy="565965"/>
            </a:xfrm>
            <a:prstGeom prst="roundRect">
              <a:avLst>
                <a:gd name="adj" fmla="val 6951"/>
              </a:avLst>
            </a:prstGeom>
            <a:solidFill>
              <a:schemeClr val="bg2"/>
            </a:solidFill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4000" tIns="0" rIns="72000" bIns="0" rtlCol="0" anchor="ctr" anchorCtr="0">
              <a:noAutofit/>
            </a:bodyPr>
            <a:lstStyle/>
            <a:p>
              <a:pPr>
                <a:buSzPct val="100000"/>
              </a:pPr>
              <a:r>
                <a:rPr kumimoji="0" lang="ru-RU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Логистика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BB88C7-3AD8-4DFF-871C-B04C4A6628F6}"/>
              </a:ext>
            </a:extLst>
          </p:cNvPr>
          <p:cNvGrpSpPr/>
          <p:nvPr/>
        </p:nvGrpSpPr>
        <p:grpSpPr>
          <a:xfrm>
            <a:off x="5210520" y="1019061"/>
            <a:ext cx="2104119" cy="5158491"/>
            <a:chOff x="6252928" y="1292662"/>
            <a:chExt cx="2271210" cy="5052574"/>
          </a:xfrm>
        </p:grpSpPr>
        <p:sp>
          <p:nvSpPr>
            <p:cNvPr id="33" name="Rounded Rectangle 76">
              <a:extLst>
                <a:ext uri="{FF2B5EF4-FFF2-40B4-BE49-F238E27FC236}">
                  <a16:creationId xmlns:a16="http://schemas.microsoft.com/office/drawing/2014/main" id="{CB8BAD95-6983-45D7-8AF0-5D7E62D80B76}"/>
                </a:ext>
              </a:extLst>
            </p:cNvPr>
            <p:cNvSpPr/>
            <p:nvPr/>
          </p:nvSpPr>
          <p:spPr>
            <a:xfrm>
              <a:off x="6252929" y="1292662"/>
              <a:ext cx="2271209" cy="5052574"/>
            </a:xfrm>
            <a:prstGeom prst="roundRect">
              <a:avLst>
                <a:gd name="adj" fmla="val 1502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</a:pPr>
              <a:endParaRPr lang="ru-RU" sz="1600">
                <a:solidFill>
                  <a:schemeClr val="bg2"/>
                </a:solidFill>
                <a:sym typeface="+mn-lt"/>
              </a:endParaRPr>
            </a:p>
          </p:txBody>
        </p:sp>
        <p:sp>
          <p:nvSpPr>
            <p:cNvPr id="34" name="Rounded Rectangle 76">
              <a:extLst>
                <a:ext uri="{FF2B5EF4-FFF2-40B4-BE49-F238E27FC236}">
                  <a16:creationId xmlns:a16="http://schemas.microsoft.com/office/drawing/2014/main" id="{4AB955D8-F0C7-4DEC-9BBE-4BC9B00A2E9C}"/>
                </a:ext>
              </a:extLst>
            </p:cNvPr>
            <p:cNvSpPr/>
            <p:nvPr/>
          </p:nvSpPr>
          <p:spPr>
            <a:xfrm>
              <a:off x="6252928" y="1292662"/>
              <a:ext cx="2271209" cy="565965"/>
            </a:xfrm>
            <a:prstGeom prst="roundRect">
              <a:avLst>
                <a:gd name="adj" fmla="val 6951"/>
              </a:avLst>
            </a:prstGeom>
            <a:solidFill>
              <a:schemeClr val="bg2"/>
            </a:solidFill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4000" tIns="0" rIns="72000" bIns="0" rtlCol="0" anchor="ctr" anchorCtr="0">
              <a:noAutofit/>
            </a:bodyPr>
            <a:lstStyle/>
            <a:p>
              <a:pPr>
                <a:buSzPct val="100000"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 IT</a:t>
              </a:r>
              <a:endPara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EDE2EA4-248A-4728-AE62-89EA9DDE81C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8" r="76" b="3186"/>
          <a:stretch/>
        </p:blipFill>
        <p:spPr>
          <a:xfrm>
            <a:off x="5216370" y="3992341"/>
            <a:ext cx="2101850" cy="2297112"/>
          </a:xfr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23540551-F456-4FE5-B953-3D4CB8EEC83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-934" r="33756" b="934"/>
          <a:stretch/>
        </p:blipFill>
        <p:spPr>
          <a:xfrm>
            <a:off x="7501901" y="3966223"/>
            <a:ext cx="2101850" cy="2310144"/>
          </a:xfrm>
        </p:spPr>
      </p:pic>
      <p:graphicFrame>
        <p:nvGraphicFramePr>
          <p:cNvPr id="44" name="Table 6">
            <a:extLst>
              <a:ext uri="{FF2B5EF4-FFF2-40B4-BE49-F238E27FC236}">
                <a16:creationId xmlns:a16="http://schemas.microsoft.com/office/drawing/2014/main" id="{365B41A3-3F48-47BA-A895-8526E5E02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220231"/>
              </p:ext>
            </p:extLst>
          </p:nvPr>
        </p:nvGraphicFramePr>
        <p:xfrm>
          <a:off x="583356" y="1596890"/>
          <a:ext cx="2102431" cy="24018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2431">
                  <a:extLst>
                    <a:ext uri="{9D8B030D-6E8A-4147-A177-3AD203B41FA5}">
                      <a16:colId xmlns:a16="http://schemas.microsoft.com/office/drawing/2014/main" val="3599022634"/>
                    </a:ext>
                  </a:extLst>
                </a:gridCol>
              </a:tblGrid>
              <a:tr h="2401801">
                <a:tc>
                  <a:txBody>
                    <a:bodyPr/>
                    <a:lstStyle/>
                    <a:p>
                      <a:pPr marL="285750" marR="0" lvl="1" indent="-285750" algn="l" defTabSz="4445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Кредитный специалист</a:t>
                      </a:r>
                    </a:p>
                    <a:p>
                      <a:pPr marL="285750" marR="0" lvl="1" indent="-285750" algn="l" defTabSz="444500" eaLnBrk="1" fontAlgn="auto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Финансовый аналитик</a:t>
                      </a:r>
                    </a:p>
                    <a:p>
                      <a:pPr marL="285750" marR="0" lvl="1" indent="-285750" algn="l" defTabSz="4445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Консалтинг-менеджер</a:t>
                      </a:r>
                    </a:p>
                    <a:p>
                      <a:pPr marL="285750" marR="0" lvl="1" indent="-285750" algn="l" defTabSz="4445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Финансовый директор</a:t>
                      </a:r>
                    </a:p>
                    <a:p>
                      <a:pPr marL="285750" marR="0" lvl="1" indent="-285750" algn="l" defTabSz="4445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3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Аудитор</a:t>
                      </a: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8318"/>
                  </a:ext>
                </a:extLst>
              </a:tr>
            </a:tbl>
          </a:graphicData>
        </a:graphic>
      </p:graphicFrame>
      <p:graphicFrame>
        <p:nvGraphicFramePr>
          <p:cNvPr id="32" name="Table 6">
            <a:extLst>
              <a:ext uri="{FF2B5EF4-FFF2-40B4-BE49-F238E27FC236}">
                <a16:creationId xmlns:a16="http://schemas.microsoft.com/office/drawing/2014/main" id="{F0FF7E25-CA7D-4BA9-B61D-3657BF984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494335"/>
              </p:ext>
            </p:extLst>
          </p:nvPr>
        </p:nvGraphicFramePr>
        <p:xfrm>
          <a:off x="2936872" y="1608845"/>
          <a:ext cx="2108677" cy="23898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8677">
                  <a:extLst>
                    <a:ext uri="{9D8B030D-6E8A-4147-A177-3AD203B41FA5}">
                      <a16:colId xmlns:a16="http://schemas.microsoft.com/office/drawing/2014/main" val="3599022634"/>
                    </a:ext>
                  </a:extLst>
                </a:gridCol>
              </a:tblGrid>
              <a:tr h="2389846">
                <a:tc>
                  <a:txBody>
                    <a:bodyPr/>
                    <a:lstStyle/>
                    <a:p>
                      <a:pPr marL="285750" marR="0" lvl="1" indent="-285750" algn="l" defTabSz="444500" eaLnBrk="1" fontAlgn="auto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Менеджер по подбору персонала</a:t>
                      </a:r>
                    </a:p>
                    <a:p>
                      <a:pPr marL="285750" marR="0" lvl="1" indent="-285750" algn="l" defTabSz="444500" eaLnBrk="1" fontAlgn="auto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Бизнес-аналитик</a:t>
                      </a:r>
                    </a:p>
                    <a:p>
                      <a:pPr marL="285750" marR="0" lvl="1" indent="-285750" algn="l" defTabSz="444500" eaLnBrk="1" fontAlgn="auto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HR</a:t>
                      </a: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-директор</a:t>
                      </a:r>
                    </a:p>
                    <a:p>
                      <a:pPr marL="285750" marR="0" lvl="1" indent="-285750" algn="l" defTabSz="444500" eaLnBrk="1" fontAlgn="auto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Руководитель кадрового агентства</a:t>
                      </a: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8318"/>
                  </a:ext>
                </a:extLst>
              </a:tr>
            </a:tbl>
          </a:graphicData>
        </a:graphic>
      </p:graphicFrame>
      <p:graphicFrame>
        <p:nvGraphicFramePr>
          <p:cNvPr id="35" name="Table 6">
            <a:extLst>
              <a:ext uri="{FF2B5EF4-FFF2-40B4-BE49-F238E27FC236}">
                <a16:creationId xmlns:a16="http://schemas.microsoft.com/office/drawing/2014/main" id="{94194DD0-825E-459A-ABA9-244E8767D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579357"/>
              </p:ext>
            </p:extLst>
          </p:nvPr>
        </p:nvGraphicFramePr>
        <p:xfrm>
          <a:off x="5227184" y="1608467"/>
          <a:ext cx="2081412" cy="23838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1412">
                  <a:extLst>
                    <a:ext uri="{9D8B030D-6E8A-4147-A177-3AD203B41FA5}">
                      <a16:colId xmlns:a16="http://schemas.microsoft.com/office/drawing/2014/main" val="3599022634"/>
                    </a:ext>
                  </a:extLst>
                </a:gridCol>
              </a:tblGrid>
              <a:tr h="2383874">
                <a:tc>
                  <a:txBody>
                    <a:bodyPr/>
                    <a:lstStyle/>
                    <a:p>
                      <a:pPr marL="285750" marR="0" lvl="1" indent="-285750" algn="l" defTabSz="4445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Project manager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  <a:p>
                      <a:pPr marL="285750" marR="0" lvl="1" indent="-285750" algn="l" defTabSz="4445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Product manager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  <a:p>
                      <a:pPr marL="285750" marR="0" lvl="1" indent="-285750" algn="l" defTabSz="4445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Бизнес-аналитик</a:t>
                      </a:r>
                    </a:p>
                    <a:p>
                      <a:pPr marL="285750" marR="0" lvl="1" indent="-285750" algn="l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Chief Data</a:t>
                      </a:r>
                      <a:r>
                        <a:rPr lang="ru-RU" sz="130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 </a:t>
                      </a:r>
                      <a:r>
                        <a:rPr kumimoji="0" lang="en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Officer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kumimoji="0" lang="en-US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Euclid Circular A" panose="020B0504000000000000" pitchFamily="34" charset="-52"/>
                        <a:cs typeface="+mn-cs"/>
                        <a:sym typeface="Arial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8318"/>
                  </a:ext>
                </a:extLst>
              </a:tr>
            </a:tbl>
          </a:graphicData>
        </a:graphic>
      </p:graphicFrame>
      <p:graphicFrame>
        <p:nvGraphicFramePr>
          <p:cNvPr id="39" name="Table 6">
            <a:extLst>
              <a:ext uri="{FF2B5EF4-FFF2-40B4-BE49-F238E27FC236}">
                <a16:creationId xmlns:a16="http://schemas.microsoft.com/office/drawing/2014/main" id="{0D33CE65-0065-4765-9355-0D53BD479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61929"/>
              </p:ext>
            </p:extLst>
          </p:nvPr>
        </p:nvGraphicFramePr>
        <p:xfrm>
          <a:off x="7500333" y="1608466"/>
          <a:ext cx="2091659" cy="23654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1659">
                  <a:extLst>
                    <a:ext uri="{9D8B030D-6E8A-4147-A177-3AD203B41FA5}">
                      <a16:colId xmlns:a16="http://schemas.microsoft.com/office/drawing/2014/main" val="697240757"/>
                    </a:ext>
                  </a:extLst>
                </a:gridCol>
              </a:tblGrid>
              <a:tr h="2365406">
                <a:tc>
                  <a:txBody>
                    <a:bodyPr/>
                    <a:lstStyle/>
                    <a:p>
                      <a:pPr marL="285750" marR="0" lvl="1" indent="-285750" algn="l" defTabSz="4445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Менеджер по закупкам и логистике </a:t>
                      </a:r>
                    </a:p>
                    <a:p>
                      <a:pPr marL="285750" marR="0" lvl="1" indent="-285750" algn="l" defTabSz="4445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Менеджер ВЭД</a:t>
                      </a:r>
                    </a:p>
                    <a:p>
                      <a:pPr marL="285750" marR="0" lvl="1" indent="-285750" algn="l" defTabSz="4445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Специалист по стратегическому планированию</a:t>
                      </a:r>
                    </a:p>
                    <a:p>
                      <a:pPr marL="285750" marR="0" lvl="1" indent="-285750" algn="l" defTabSz="4445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Руководитель департамента закупок</a:t>
                      </a:r>
                    </a:p>
                  </a:txBody>
                  <a:tcPr marL="108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8318"/>
                  </a:ext>
                </a:extLst>
              </a:tr>
            </a:tbl>
          </a:graphicData>
        </a:graphic>
      </p:graphicFrame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75A91335-B5EE-4446-A1C6-D4631D1764C2}"/>
              </a:ext>
            </a:extLst>
          </p:cNvPr>
          <p:cNvSpPr txBox="1">
            <a:spLocks/>
          </p:cNvSpPr>
          <p:nvPr/>
        </p:nvSpPr>
        <p:spPr>
          <a:xfrm>
            <a:off x="583356" y="193694"/>
            <a:ext cx="8275118" cy="4546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0430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C2043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0430"/>
              </a:buClr>
              <a:buSzPts val="3000"/>
              <a:buFont typeface="Arial"/>
              <a:buNone/>
              <a:tabLst/>
              <a:defRPr/>
            </a:pPr>
            <a:r>
              <a:rPr kumimoji="0" lang="ru-RU" sz="2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Arial"/>
              </a:rPr>
              <a:t>ПРИМЕРЫ ВАКАНСИЙ В СФЕРЕ МЕНЕДЖМЕНТА: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0430"/>
              </a:buClr>
              <a:buSzPts val="3000"/>
              <a:buFont typeface="Arial"/>
              <a:buNone/>
              <a:tabLst/>
              <a:defRPr/>
            </a:pPr>
            <a:endParaRPr kumimoji="0" lang="ru-RU" sz="24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Euclid Circular A SemiBold" panose="020B0704000000000000" pitchFamily="34" charset="-52"/>
              <a:ea typeface="Euclid Circular A SemiBold" panose="020B0704000000000000" pitchFamily="34" charset="-52"/>
              <a:sym typeface="Arial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C92EB41-D0F0-462A-A7EE-1DE219131B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6" r="19416"/>
          <a:stretch>
            <a:fillRect/>
          </a:stretch>
        </p:blipFill>
        <p:spPr>
          <a:xfrm>
            <a:off x="600012" y="3998691"/>
            <a:ext cx="2101850" cy="2290762"/>
          </a:xfr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AD4CE4B-7F73-46EE-87C8-24D21FA3D3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r="19394"/>
          <a:stretch>
            <a:fillRect/>
          </a:stretch>
        </p:blipFill>
        <p:spPr>
          <a:xfrm>
            <a:off x="2917762" y="3992341"/>
            <a:ext cx="2101850" cy="2289175"/>
          </a:xfrm>
        </p:spPr>
      </p:pic>
      <p:grpSp>
        <p:nvGrpSpPr>
          <p:cNvPr id="45" name="Group 14">
            <a:extLst>
              <a:ext uri="{FF2B5EF4-FFF2-40B4-BE49-F238E27FC236}">
                <a16:creationId xmlns:a16="http://schemas.microsoft.com/office/drawing/2014/main" id="{5CB2ACFD-A9F5-42FC-8355-1B115A46CA4F}"/>
              </a:ext>
            </a:extLst>
          </p:cNvPr>
          <p:cNvGrpSpPr/>
          <p:nvPr/>
        </p:nvGrpSpPr>
        <p:grpSpPr>
          <a:xfrm>
            <a:off x="9777687" y="1019061"/>
            <a:ext cx="2104118" cy="5158491"/>
            <a:chOff x="1092200" y="1292662"/>
            <a:chExt cx="2271209" cy="5052574"/>
          </a:xfrm>
        </p:grpSpPr>
        <p:sp>
          <p:nvSpPr>
            <p:cNvPr id="46" name="Rounded Rectangle 76">
              <a:extLst>
                <a:ext uri="{FF2B5EF4-FFF2-40B4-BE49-F238E27FC236}">
                  <a16:creationId xmlns:a16="http://schemas.microsoft.com/office/drawing/2014/main" id="{04016C11-0488-4429-8992-0D7A409D49F1}"/>
                </a:ext>
              </a:extLst>
            </p:cNvPr>
            <p:cNvSpPr/>
            <p:nvPr/>
          </p:nvSpPr>
          <p:spPr>
            <a:xfrm>
              <a:off x="1092200" y="1292662"/>
              <a:ext cx="2271209" cy="5052574"/>
            </a:xfrm>
            <a:prstGeom prst="roundRect">
              <a:avLst>
                <a:gd name="adj" fmla="val 1502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</a:pPr>
              <a:endParaRPr lang="ru-RU" sz="1600">
                <a:solidFill>
                  <a:schemeClr val="bg2"/>
                </a:solidFill>
                <a:sym typeface="+mn-lt"/>
              </a:endParaRPr>
            </a:p>
          </p:txBody>
        </p:sp>
        <p:grpSp>
          <p:nvGrpSpPr>
            <p:cNvPr id="47" name="Group 1">
              <a:extLst>
                <a:ext uri="{FF2B5EF4-FFF2-40B4-BE49-F238E27FC236}">
                  <a16:creationId xmlns:a16="http://schemas.microsoft.com/office/drawing/2014/main" id="{474616DB-874D-404A-B967-CF2851C625F1}"/>
                </a:ext>
              </a:extLst>
            </p:cNvPr>
            <p:cNvGrpSpPr/>
            <p:nvPr/>
          </p:nvGrpSpPr>
          <p:grpSpPr>
            <a:xfrm>
              <a:off x="1092200" y="1292662"/>
              <a:ext cx="2271209" cy="565965"/>
              <a:chOff x="1092200" y="1292662"/>
              <a:chExt cx="2271209" cy="565965"/>
            </a:xfrm>
          </p:grpSpPr>
          <p:sp>
            <p:nvSpPr>
              <p:cNvPr id="48" name="Rounded Rectangle 76">
                <a:extLst>
                  <a:ext uri="{FF2B5EF4-FFF2-40B4-BE49-F238E27FC236}">
                    <a16:creationId xmlns:a16="http://schemas.microsoft.com/office/drawing/2014/main" id="{29FADFA7-E2B6-4D4C-9925-43D193F17B80}"/>
                  </a:ext>
                </a:extLst>
              </p:cNvPr>
              <p:cNvSpPr/>
              <p:nvPr/>
            </p:nvSpPr>
            <p:spPr>
              <a:xfrm>
                <a:off x="1092200" y="1292662"/>
                <a:ext cx="2271209" cy="565965"/>
              </a:xfrm>
              <a:prstGeom prst="roundRect">
                <a:avLst>
                  <a:gd name="adj" fmla="val 6951"/>
                </a:avLst>
              </a:prstGeom>
              <a:solidFill>
                <a:schemeClr val="bg2"/>
              </a:solidFill>
              <a:ln w="952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4000" tIns="0" rIns="72000" bIns="0" rtlCol="0" anchor="ctr" anchorCtr="0">
                <a:noAutofit/>
              </a:bodyPr>
              <a:lstStyle/>
              <a:p>
                <a:pPr>
                  <a:buSzPct val="100000"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Inter" panose="02000503000000020004" pitchFamily="2" charset="0"/>
                    <a:ea typeface="Inter" panose="02000503000000020004" pitchFamily="2" charset="0"/>
                  </a:rPr>
                  <a:t>  </a:t>
                </a:r>
                <a:r>
                  <a:rPr kumimoji="0" lang="ru-RU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Inter" panose="02000503000000020004" pitchFamily="2" charset="0"/>
                    <a:ea typeface="Inter" panose="02000503000000020004" pitchFamily="2" charset="0"/>
                  </a:rPr>
                  <a:t>Маркетинг</a:t>
                </a:r>
              </a:p>
            </p:txBody>
          </p:sp>
          <p:pic>
            <p:nvPicPr>
              <p:cNvPr id="49" name="Graphic 8">
                <a:extLst>
                  <a:ext uri="{FF2B5EF4-FFF2-40B4-BE49-F238E27FC236}">
                    <a16:creationId xmlns:a16="http://schemas.microsoft.com/office/drawing/2014/main" id="{57E75426-7203-477D-BAFB-0518B5234A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1214120" y="1361968"/>
                <a:ext cx="454761" cy="454759"/>
              </a:xfrm>
              <a:prstGeom prst="rect">
                <a:avLst/>
              </a:prstGeom>
            </p:spPr>
          </p:pic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84D1A3C-0E6B-4CE4-AE7B-E9D68A9C9EF7}"/>
              </a:ext>
            </a:extLst>
          </p:cNvPr>
          <p:cNvSpPr txBox="1"/>
          <p:nvPr/>
        </p:nvSpPr>
        <p:spPr>
          <a:xfrm>
            <a:off x="9890638" y="2183204"/>
            <a:ext cx="1991167" cy="9510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285750" marR="0" lvl="1" indent="-285750" algn="l" defTabSz="4445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Маркетолог </a:t>
            </a:r>
          </a:p>
          <a:p>
            <a:pPr marL="285750" marR="0" lvl="1" indent="-285750" algn="l" defTabSz="4445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Бренд-менеджер</a:t>
            </a:r>
          </a:p>
          <a:p>
            <a:pPr marL="285750" marR="0" lvl="1" indent="-285750" algn="l" defTabSz="4445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PR-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директор</a:t>
            </a:r>
          </a:p>
          <a:p>
            <a:pPr marL="285750" marR="0" lvl="1" indent="-285750" algn="l" defTabSz="4445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Head of marketing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60" name="Group 178">
            <a:extLst>
              <a:ext uri="{FF2B5EF4-FFF2-40B4-BE49-F238E27FC236}">
                <a16:creationId xmlns:a16="http://schemas.microsoft.com/office/drawing/2014/main" id="{087D3305-6475-4D48-A086-20849E660069}"/>
              </a:ext>
            </a:extLst>
          </p:cNvPr>
          <p:cNvGrpSpPr/>
          <p:nvPr/>
        </p:nvGrpSpPr>
        <p:grpSpPr>
          <a:xfrm>
            <a:off x="5380848" y="1159229"/>
            <a:ext cx="275632" cy="274050"/>
            <a:chOff x="8520310" y="1447095"/>
            <a:chExt cx="410400" cy="383400"/>
          </a:xfrm>
          <a:solidFill>
            <a:schemeClr val="bg1"/>
          </a:solidFill>
        </p:grpSpPr>
        <p:sp>
          <p:nvSpPr>
            <p:cNvPr id="61" name="Freeform: Shape 106">
              <a:extLst>
                <a:ext uri="{FF2B5EF4-FFF2-40B4-BE49-F238E27FC236}">
                  <a16:creationId xmlns:a16="http://schemas.microsoft.com/office/drawing/2014/main" id="{B8838656-06E3-4B6A-831E-C43BDA0B9E8A}"/>
                </a:ext>
              </a:extLst>
            </p:cNvPr>
            <p:cNvSpPr/>
            <p:nvPr/>
          </p:nvSpPr>
          <p:spPr>
            <a:xfrm>
              <a:off x="8520310" y="1447095"/>
              <a:ext cx="410400" cy="383400"/>
            </a:xfrm>
            <a:custGeom>
              <a:avLst/>
              <a:gdLst>
                <a:gd name="connsiteX0" fmla="*/ 373842 w 410400"/>
                <a:gd name="connsiteY0" fmla="*/ 0 h 383400"/>
                <a:gd name="connsiteX1" fmla="*/ 36558 w 410400"/>
                <a:gd name="connsiteY1" fmla="*/ 0 h 383400"/>
                <a:gd name="connsiteX2" fmla="*/ 0 w 410400"/>
                <a:gd name="connsiteY2" fmla="*/ 30132 h 383400"/>
                <a:gd name="connsiteX3" fmla="*/ 0 w 410400"/>
                <a:gd name="connsiteY3" fmla="*/ 277128 h 383400"/>
                <a:gd name="connsiteX4" fmla="*/ 36558 w 410400"/>
                <a:gd name="connsiteY4" fmla="*/ 307800 h 383400"/>
                <a:gd name="connsiteX5" fmla="*/ 194400 w 410400"/>
                <a:gd name="connsiteY5" fmla="*/ 307800 h 383400"/>
                <a:gd name="connsiteX6" fmla="*/ 194400 w 410400"/>
                <a:gd name="connsiteY6" fmla="*/ 367200 h 383400"/>
                <a:gd name="connsiteX7" fmla="*/ 99900 w 410400"/>
                <a:gd name="connsiteY7" fmla="*/ 367200 h 383400"/>
                <a:gd name="connsiteX8" fmla="*/ 91800 w 410400"/>
                <a:gd name="connsiteY8" fmla="*/ 375300 h 383400"/>
                <a:gd name="connsiteX9" fmla="*/ 99900 w 410400"/>
                <a:gd name="connsiteY9" fmla="*/ 383400 h 383400"/>
                <a:gd name="connsiteX10" fmla="*/ 310500 w 410400"/>
                <a:gd name="connsiteY10" fmla="*/ 383400 h 383400"/>
                <a:gd name="connsiteX11" fmla="*/ 318600 w 410400"/>
                <a:gd name="connsiteY11" fmla="*/ 375300 h 383400"/>
                <a:gd name="connsiteX12" fmla="*/ 310500 w 410400"/>
                <a:gd name="connsiteY12" fmla="*/ 367200 h 383400"/>
                <a:gd name="connsiteX13" fmla="*/ 210600 w 410400"/>
                <a:gd name="connsiteY13" fmla="*/ 367200 h 383400"/>
                <a:gd name="connsiteX14" fmla="*/ 210600 w 410400"/>
                <a:gd name="connsiteY14" fmla="*/ 307800 h 383400"/>
                <a:gd name="connsiteX15" fmla="*/ 373842 w 410400"/>
                <a:gd name="connsiteY15" fmla="*/ 307800 h 383400"/>
                <a:gd name="connsiteX16" fmla="*/ 410400 w 410400"/>
                <a:gd name="connsiteY16" fmla="*/ 277128 h 383400"/>
                <a:gd name="connsiteX17" fmla="*/ 410400 w 410400"/>
                <a:gd name="connsiteY17" fmla="*/ 30672 h 383400"/>
                <a:gd name="connsiteX18" fmla="*/ 373842 w 410400"/>
                <a:gd name="connsiteY18" fmla="*/ 0 h 383400"/>
                <a:gd name="connsiteX19" fmla="*/ 394200 w 410400"/>
                <a:gd name="connsiteY19" fmla="*/ 277128 h 383400"/>
                <a:gd name="connsiteX20" fmla="*/ 373842 w 410400"/>
                <a:gd name="connsiteY20" fmla="*/ 291600 h 383400"/>
                <a:gd name="connsiteX21" fmla="*/ 36558 w 410400"/>
                <a:gd name="connsiteY21" fmla="*/ 291600 h 383400"/>
                <a:gd name="connsiteX22" fmla="*/ 16200 w 410400"/>
                <a:gd name="connsiteY22" fmla="*/ 277128 h 383400"/>
                <a:gd name="connsiteX23" fmla="*/ 16200 w 410400"/>
                <a:gd name="connsiteY23" fmla="*/ 30348 h 383400"/>
                <a:gd name="connsiteX24" fmla="*/ 36558 w 410400"/>
                <a:gd name="connsiteY24" fmla="*/ 16200 h 383400"/>
                <a:gd name="connsiteX25" fmla="*/ 373842 w 410400"/>
                <a:gd name="connsiteY25" fmla="*/ 16200 h 383400"/>
                <a:gd name="connsiteX26" fmla="*/ 394200 w 410400"/>
                <a:gd name="connsiteY26" fmla="*/ 30672 h 3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0400" h="383400">
                  <a:moveTo>
                    <a:pt x="373842" y="0"/>
                  </a:moveTo>
                  <a:lnTo>
                    <a:pt x="36558" y="0"/>
                  </a:lnTo>
                  <a:cubicBezTo>
                    <a:pt x="16524" y="0"/>
                    <a:pt x="486" y="13122"/>
                    <a:pt x="0" y="30132"/>
                  </a:cubicBezTo>
                  <a:lnTo>
                    <a:pt x="0" y="277128"/>
                  </a:lnTo>
                  <a:cubicBezTo>
                    <a:pt x="0" y="294030"/>
                    <a:pt x="16200" y="307800"/>
                    <a:pt x="36558" y="307800"/>
                  </a:cubicBezTo>
                  <a:lnTo>
                    <a:pt x="194400" y="307800"/>
                  </a:lnTo>
                  <a:lnTo>
                    <a:pt x="194400" y="367200"/>
                  </a:lnTo>
                  <a:lnTo>
                    <a:pt x="99900" y="367200"/>
                  </a:lnTo>
                  <a:cubicBezTo>
                    <a:pt x="95427" y="367200"/>
                    <a:pt x="91800" y="370827"/>
                    <a:pt x="91800" y="375300"/>
                  </a:cubicBezTo>
                  <a:cubicBezTo>
                    <a:pt x="91800" y="379773"/>
                    <a:pt x="95427" y="383400"/>
                    <a:pt x="99900" y="383400"/>
                  </a:cubicBezTo>
                  <a:lnTo>
                    <a:pt x="310500" y="383400"/>
                  </a:lnTo>
                  <a:cubicBezTo>
                    <a:pt x="314973" y="383400"/>
                    <a:pt x="318600" y="379773"/>
                    <a:pt x="318600" y="375300"/>
                  </a:cubicBezTo>
                  <a:cubicBezTo>
                    <a:pt x="318600" y="370827"/>
                    <a:pt x="314973" y="367200"/>
                    <a:pt x="310500" y="367200"/>
                  </a:cubicBezTo>
                  <a:lnTo>
                    <a:pt x="210600" y="367200"/>
                  </a:lnTo>
                  <a:lnTo>
                    <a:pt x="210600" y="307800"/>
                  </a:lnTo>
                  <a:lnTo>
                    <a:pt x="373842" y="307800"/>
                  </a:lnTo>
                  <a:cubicBezTo>
                    <a:pt x="394200" y="307800"/>
                    <a:pt x="410400" y="294030"/>
                    <a:pt x="410400" y="277128"/>
                  </a:cubicBezTo>
                  <a:lnTo>
                    <a:pt x="410400" y="30672"/>
                  </a:lnTo>
                  <a:cubicBezTo>
                    <a:pt x="410400" y="13770"/>
                    <a:pt x="394200" y="0"/>
                    <a:pt x="373842" y="0"/>
                  </a:cubicBezTo>
                  <a:close/>
                  <a:moveTo>
                    <a:pt x="394200" y="277128"/>
                  </a:moveTo>
                  <a:cubicBezTo>
                    <a:pt x="394200" y="284958"/>
                    <a:pt x="384858" y="291600"/>
                    <a:pt x="373842" y="291600"/>
                  </a:cubicBezTo>
                  <a:lnTo>
                    <a:pt x="36558" y="291600"/>
                  </a:lnTo>
                  <a:cubicBezTo>
                    <a:pt x="25758" y="291600"/>
                    <a:pt x="16200" y="284958"/>
                    <a:pt x="16200" y="277128"/>
                  </a:cubicBezTo>
                  <a:lnTo>
                    <a:pt x="16200" y="30348"/>
                  </a:lnTo>
                  <a:cubicBezTo>
                    <a:pt x="16200" y="22572"/>
                    <a:pt x="25542" y="16200"/>
                    <a:pt x="36558" y="16200"/>
                  </a:cubicBezTo>
                  <a:lnTo>
                    <a:pt x="373842" y="16200"/>
                  </a:lnTo>
                  <a:cubicBezTo>
                    <a:pt x="384642" y="16200"/>
                    <a:pt x="394200" y="22842"/>
                    <a:pt x="394200" y="30672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200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62" name="Freeform: Shape 107">
              <a:extLst>
                <a:ext uri="{FF2B5EF4-FFF2-40B4-BE49-F238E27FC236}">
                  <a16:creationId xmlns:a16="http://schemas.microsoft.com/office/drawing/2014/main" id="{AF4EA6BE-53B1-47DA-82BD-A43F139C04A0}"/>
                </a:ext>
              </a:extLst>
            </p:cNvPr>
            <p:cNvSpPr/>
            <p:nvPr/>
          </p:nvSpPr>
          <p:spPr>
            <a:xfrm>
              <a:off x="8698640" y="1552244"/>
              <a:ext cx="59668" cy="101054"/>
            </a:xfrm>
            <a:custGeom>
              <a:avLst/>
              <a:gdLst>
                <a:gd name="connsiteX0" fmla="*/ 55327 w 59668"/>
                <a:gd name="connsiteY0" fmla="*/ 853 h 101054"/>
                <a:gd name="connsiteX1" fmla="*/ 44527 w 59668"/>
                <a:gd name="connsiteY1" fmla="*/ 4363 h 101054"/>
                <a:gd name="connsiteX2" fmla="*/ 895 w 59668"/>
                <a:gd name="connsiteY2" fmla="*/ 89251 h 101054"/>
                <a:gd name="connsiteX3" fmla="*/ 4405 w 59668"/>
                <a:gd name="connsiteY3" fmla="*/ 100159 h 101054"/>
                <a:gd name="connsiteX4" fmla="*/ 15313 w 59668"/>
                <a:gd name="connsiteY4" fmla="*/ 96649 h 101054"/>
                <a:gd name="connsiteX5" fmla="*/ 58837 w 59668"/>
                <a:gd name="connsiteY5" fmla="*/ 11599 h 101054"/>
                <a:gd name="connsiteX6" fmla="*/ 55327 w 59668"/>
                <a:gd name="connsiteY6" fmla="*/ 853 h 10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668" h="101054">
                  <a:moveTo>
                    <a:pt x="55327" y="853"/>
                  </a:moveTo>
                  <a:cubicBezTo>
                    <a:pt x="51372" y="-1119"/>
                    <a:pt x="46567" y="443"/>
                    <a:pt x="44527" y="4363"/>
                  </a:cubicBezTo>
                  <a:lnTo>
                    <a:pt x="895" y="89251"/>
                  </a:lnTo>
                  <a:cubicBezTo>
                    <a:pt x="-1148" y="93232"/>
                    <a:pt x="424" y="98116"/>
                    <a:pt x="4405" y="100159"/>
                  </a:cubicBezTo>
                  <a:cubicBezTo>
                    <a:pt x="8387" y="102202"/>
                    <a:pt x="13270" y="100630"/>
                    <a:pt x="15313" y="96649"/>
                  </a:cubicBezTo>
                  <a:lnTo>
                    <a:pt x="58837" y="11599"/>
                  </a:lnTo>
                  <a:cubicBezTo>
                    <a:pt x="60774" y="7657"/>
                    <a:pt x="59217" y="2891"/>
                    <a:pt x="55327" y="853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200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63" name="Freeform: Shape 108">
              <a:extLst>
                <a:ext uri="{FF2B5EF4-FFF2-40B4-BE49-F238E27FC236}">
                  <a16:creationId xmlns:a16="http://schemas.microsoft.com/office/drawing/2014/main" id="{A870CE0E-4870-43F4-9BE9-609C7913310D}"/>
                </a:ext>
              </a:extLst>
            </p:cNvPr>
            <p:cNvSpPr/>
            <p:nvPr/>
          </p:nvSpPr>
          <p:spPr>
            <a:xfrm>
              <a:off x="8791727" y="1547952"/>
              <a:ext cx="62510" cy="108324"/>
            </a:xfrm>
            <a:custGeom>
              <a:avLst/>
              <a:gdLst>
                <a:gd name="connsiteX0" fmla="*/ 14026 w 62510"/>
                <a:gd name="connsiteY0" fmla="*/ 2174 h 108324"/>
                <a:gd name="connsiteX1" fmla="*/ 2578 w 62510"/>
                <a:gd name="connsiteY1" fmla="*/ 2578 h 108324"/>
                <a:gd name="connsiteX2" fmla="*/ 2578 w 62510"/>
                <a:gd name="connsiteY2" fmla="*/ 13622 h 108324"/>
                <a:gd name="connsiteX3" fmla="*/ 42970 w 62510"/>
                <a:gd name="connsiteY3" fmla="*/ 53960 h 108324"/>
                <a:gd name="connsiteX4" fmla="*/ 2578 w 62510"/>
                <a:gd name="connsiteY4" fmla="*/ 94298 h 108324"/>
                <a:gd name="connsiteX5" fmla="*/ 2174 w 62510"/>
                <a:gd name="connsiteY5" fmla="*/ 105746 h 108324"/>
                <a:gd name="connsiteX6" fmla="*/ 13622 w 62510"/>
                <a:gd name="connsiteY6" fmla="*/ 106150 h 108324"/>
                <a:gd name="connsiteX7" fmla="*/ 14026 w 62510"/>
                <a:gd name="connsiteY7" fmla="*/ 105746 h 108324"/>
                <a:gd name="connsiteX8" fmla="*/ 60142 w 62510"/>
                <a:gd name="connsiteY8" fmla="*/ 59684 h 108324"/>
                <a:gd name="connsiteX9" fmla="*/ 60142 w 62510"/>
                <a:gd name="connsiteY9" fmla="*/ 48236 h 108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10" h="108324">
                  <a:moveTo>
                    <a:pt x="14026" y="2174"/>
                  </a:moveTo>
                  <a:cubicBezTo>
                    <a:pt x="10753" y="-876"/>
                    <a:pt x="5628" y="-695"/>
                    <a:pt x="2578" y="2578"/>
                  </a:cubicBezTo>
                  <a:cubicBezTo>
                    <a:pt x="-321" y="5689"/>
                    <a:pt x="-321" y="10511"/>
                    <a:pt x="2578" y="13622"/>
                  </a:cubicBezTo>
                  <a:lnTo>
                    <a:pt x="42970" y="53960"/>
                  </a:lnTo>
                  <a:lnTo>
                    <a:pt x="2578" y="94298"/>
                  </a:lnTo>
                  <a:cubicBezTo>
                    <a:pt x="-695" y="97348"/>
                    <a:pt x="-876" y="102473"/>
                    <a:pt x="2174" y="105746"/>
                  </a:cubicBezTo>
                  <a:cubicBezTo>
                    <a:pt x="5224" y="109019"/>
                    <a:pt x="10349" y="109200"/>
                    <a:pt x="13622" y="106150"/>
                  </a:cubicBezTo>
                  <a:cubicBezTo>
                    <a:pt x="13761" y="106020"/>
                    <a:pt x="13896" y="105886"/>
                    <a:pt x="14026" y="105746"/>
                  </a:cubicBezTo>
                  <a:lnTo>
                    <a:pt x="60142" y="59684"/>
                  </a:lnTo>
                  <a:cubicBezTo>
                    <a:pt x="63301" y="56522"/>
                    <a:pt x="63301" y="51398"/>
                    <a:pt x="60142" y="48236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200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64" name="Freeform: Shape 109">
              <a:extLst>
                <a:ext uri="{FF2B5EF4-FFF2-40B4-BE49-F238E27FC236}">
                  <a16:creationId xmlns:a16="http://schemas.microsoft.com/office/drawing/2014/main" id="{E719886E-3492-44C0-9DCD-8D0C615E18E6}"/>
                </a:ext>
              </a:extLst>
            </p:cNvPr>
            <p:cNvSpPr/>
            <p:nvPr/>
          </p:nvSpPr>
          <p:spPr>
            <a:xfrm>
              <a:off x="8602937" y="1547758"/>
              <a:ext cx="62301" cy="108223"/>
            </a:xfrm>
            <a:custGeom>
              <a:avLst/>
              <a:gdLst>
                <a:gd name="connsiteX0" fmla="*/ 59933 w 62301"/>
                <a:gd name="connsiteY0" fmla="*/ 2369 h 108223"/>
                <a:gd name="connsiteX1" fmla="*/ 48485 w 62301"/>
                <a:gd name="connsiteY1" fmla="*/ 2369 h 108223"/>
                <a:gd name="connsiteX2" fmla="*/ 2369 w 62301"/>
                <a:gd name="connsiteY2" fmla="*/ 48485 h 108223"/>
                <a:gd name="connsiteX3" fmla="*/ 2369 w 62301"/>
                <a:gd name="connsiteY3" fmla="*/ 59933 h 108223"/>
                <a:gd name="connsiteX4" fmla="*/ 48485 w 62301"/>
                <a:gd name="connsiteY4" fmla="*/ 106049 h 108223"/>
                <a:gd name="connsiteX5" fmla="*/ 59933 w 62301"/>
                <a:gd name="connsiteY5" fmla="*/ 105645 h 108223"/>
                <a:gd name="connsiteX6" fmla="*/ 59933 w 62301"/>
                <a:gd name="connsiteY6" fmla="*/ 94601 h 108223"/>
                <a:gd name="connsiteX7" fmla="*/ 19541 w 62301"/>
                <a:gd name="connsiteY7" fmla="*/ 54263 h 108223"/>
                <a:gd name="connsiteX8" fmla="*/ 59933 w 62301"/>
                <a:gd name="connsiteY8" fmla="*/ 13817 h 108223"/>
                <a:gd name="connsiteX9" fmla="*/ 59933 w 62301"/>
                <a:gd name="connsiteY9" fmla="*/ 2369 h 10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301" h="108223">
                  <a:moveTo>
                    <a:pt x="59933" y="2369"/>
                  </a:moveTo>
                  <a:cubicBezTo>
                    <a:pt x="56771" y="-790"/>
                    <a:pt x="51647" y="-790"/>
                    <a:pt x="48485" y="2369"/>
                  </a:cubicBezTo>
                  <a:lnTo>
                    <a:pt x="2369" y="48485"/>
                  </a:lnTo>
                  <a:cubicBezTo>
                    <a:pt x="-790" y="51647"/>
                    <a:pt x="-790" y="56771"/>
                    <a:pt x="2369" y="59933"/>
                  </a:cubicBezTo>
                  <a:lnTo>
                    <a:pt x="48485" y="106049"/>
                  </a:lnTo>
                  <a:cubicBezTo>
                    <a:pt x="51758" y="109099"/>
                    <a:pt x="56883" y="108918"/>
                    <a:pt x="59933" y="105645"/>
                  </a:cubicBezTo>
                  <a:cubicBezTo>
                    <a:pt x="62832" y="102534"/>
                    <a:pt x="62832" y="97712"/>
                    <a:pt x="59933" y="94601"/>
                  </a:cubicBezTo>
                  <a:lnTo>
                    <a:pt x="19541" y="54263"/>
                  </a:lnTo>
                  <a:lnTo>
                    <a:pt x="59933" y="13817"/>
                  </a:lnTo>
                  <a:cubicBezTo>
                    <a:pt x="63091" y="10655"/>
                    <a:pt x="63091" y="5531"/>
                    <a:pt x="59933" y="2369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200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65" name="Group 152">
            <a:extLst>
              <a:ext uri="{FF2B5EF4-FFF2-40B4-BE49-F238E27FC236}">
                <a16:creationId xmlns:a16="http://schemas.microsoft.com/office/drawing/2014/main" id="{85DD522F-AF74-4AF3-9821-D739C013371F}"/>
              </a:ext>
            </a:extLst>
          </p:cNvPr>
          <p:cNvGrpSpPr/>
          <p:nvPr/>
        </p:nvGrpSpPr>
        <p:grpSpPr>
          <a:xfrm>
            <a:off x="7641764" y="1090021"/>
            <a:ext cx="334635" cy="391243"/>
            <a:chOff x="2894287" y="1408673"/>
            <a:chExt cx="407210" cy="438342"/>
          </a:xfrm>
          <a:solidFill>
            <a:schemeClr val="bg1"/>
          </a:solidFill>
        </p:grpSpPr>
        <p:sp>
          <p:nvSpPr>
            <p:cNvPr id="66" name="Freeform: Shape 138">
              <a:extLst>
                <a:ext uri="{FF2B5EF4-FFF2-40B4-BE49-F238E27FC236}">
                  <a16:creationId xmlns:a16="http://schemas.microsoft.com/office/drawing/2014/main" id="{8ABECDEC-881D-4A8E-BEA7-CA9FE626BBE5}"/>
                </a:ext>
              </a:extLst>
            </p:cNvPr>
            <p:cNvSpPr/>
            <p:nvPr/>
          </p:nvSpPr>
          <p:spPr>
            <a:xfrm>
              <a:off x="2894287" y="1408673"/>
              <a:ext cx="407210" cy="438342"/>
            </a:xfrm>
            <a:custGeom>
              <a:avLst/>
              <a:gdLst>
                <a:gd name="connsiteX0" fmla="*/ 384717 w 407210"/>
                <a:gd name="connsiteY0" fmla="*/ 22970 h 438342"/>
                <a:gd name="connsiteX1" fmla="*/ 275156 w 407210"/>
                <a:gd name="connsiteY1" fmla="*/ 22413 h 438342"/>
                <a:gd name="connsiteX2" fmla="*/ 263456 w 407210"/>
                <a:gd name="connsiteY2" fmla="*/ 117710 h 438342"/>
                <a:gd name="connsiteX3" fmla="*/ 263938 w 407210"/>
                <a:gd name="connsiteY3" fmla="*/ 118673 h 438342"/>
                <a:gd name="connsiteX4" fmla="*/ 314356 w 407210"/>
                <a:gd name="connsiteY4" fmla="*/ 203255 h 438342"/>
                <a:gd name="connsiteX5" fmla="*/ 259286 w 407210"/>
                <a:gd name="connsiteY5" fmla="*/ 203255 h 438342"/>
                <a:gd name="connsiteX6" fmla="*/ 203147 w 407210"/>
                <a:gd name="connsiteY6" fmla="*/ 259394 h 438342"/>
                <a:gd name="connsiteX7" fmla="*/ 259286 w 407210"/>
                <a:gd name="connsiteY7" fmla="*/ 315532 h 438342"/>
                <a:gd name="connsiteX8" fmla="*/ 270407 w 407210"/>
                <a:gd name="connsiteY8" fmla="*/ 315532 h 438342"/>
                <a:gd name="connsiteX9" fmla="*/ 323873 w 407210"/>
                <a:gd name="connsiteY9" fmla="*/ 368998 h 438342"/>
                <a:gd name="connsiteX10" fmla="*/ 270407 w 407210"/>
                <a:gd name="connsiteY10" fmla="*/ 422463 h 438342"/>
                <a:gd name="connsiteX11" fmla="*/ 88891 w 407210"/>
                <a:gd name="connsiteY11" fmla="*/ 422463 h 438342"/>
                <a:gd name="connsiteX12" fmla="*/ 143212 w 407210"/>
                <a:gd name="connsiteY12" fmla="*/ 335528 h 438342"/>
                <a:gd name="connsiteX13" fmla="*/ 143907 w 407210"/>
                <a:gd name="connsiteY13" fmla="*/ 334245 h 438342"/>
                <a:gd name="connsiteX14" fmla="*/ 117806 w 407210"/>
                <a:gd name="connsiteY14" fmla="*/ 227839 h 438342"/>
                <a:gd name="connsiteX15" fmla="*/ 77610 w 407210"/>
                <a:gd name="connsiteY15" fmla="*/ 216621 h 438342"/>
                <a:gd name="connsiteX16" fmla="*/ 77610 w 407210"/>
                <a:gd name="connsiteY16" fmla="*/ 216621 h 438342"/>
                <a:gd name="connsiteX17" fmla="*/ 0 w 407210"/>
                <a:gd name="connsiteY17" fmla="*/ 293847 h 438342"/>
                <a:gd name="connsiteX18" fmla="*/ 11259 w 407210"/>
                <a:gd name="connsiteY18" fmla="*/ 334245 h 438342"/>
                <a:gd name="connsiteX19" fmla="*/ 11740 w 407210"/>
                <a:gd name="connsiteY19" fmla="*/ 335208 h 438342"/>
                <a:gd name="connsiteX20" fmla="*/ 69269 w 407210"/>
                <a:gd name="connsiteY20" fmla="*/ 431873 h 438342"/>
                <a:gd name="connsiteX21" fmla="*/ 70125 w 407210"/>
                <a:gd name="connsiteY21" fmla="*/ 432996 h 438342"/>
                <a:gd name="connsiteX22" fmla="*/ 77717 w 407210"/>
                <a:gd name="connsiteY22" fmla="*/ 438342 h 438342"/>
                <a:gd name="connsiteX23" fmla="*/ 270407 w 407210"/>
                <a:gd name="connsiteY23" fmla="*/ 438342 h 438342"/>
                <a:gd name="connsiteX24" fmla="*/ 339912 w 407210"/>
                <a:gd name="connsiteY24" fmla="*/ 368837 h 438342"/>
                <a:gd name="connsiteX25" fmla="*/ 270407 w 407210"/>
                <a:gd name="connsiteY25" fmla="*/ 299332 h 438342"/>
                <a:gd name="connsiteX26" fmla="*/ 259286 w 407210"/>
                <a:gd name="connsiteY26" fmla="*/ 299332 h 438342"/>
                <a:gd name="connsiteX27" fmla="*/ 219187 w 407210"/>
                <a:gd name="connsiteY27" fmla="*/ 259233 h 438342"/>
                <a:gd name="connsiteX28" fmla="*/ 259286 w 407210"/>
                <a:gd name="connsiteY28" fmla="*/ 219134 h 438342"/>
                <a:gd name="connsiteX29" fmla="*/ 327508 w 407210"/>
                <a:gd name="connsiteY29" fmla="*/ 219134 h 438342"/>
                <a:gd name="connsiteX30" fmla="*/ 329326 w 407210"/>
                <a:gd name="connsiteY30" fmla="*/ 219134 h 438342"/>
                <a:gd name="connsiteX31" fmla="*/ 335207 w 407210"/>
                <a:gd name="connsiteY31" fmla="*/ 215445 h 438342"/>
                <a:gd name="connsiteX32" fmla="*/ 395410 w 407210"/>
                <a:gd name="connsiteY32" fmla="*/ 118887 h 438342"/>
                <a:gd name="connsiteX33" fmla="*/ 396051 w 407210"/>
                <a:gd name="connsiteY33" fmla="*/ 117604 h 438342"/>
                <a:gd name="connsiteX34" fmla="*/ 384717 w 407210"/>
                <a:gd name="connsiteY34" fmla="*/ 22970 h 438342"/>
                <a:gd name="connsiteX35" fmla="*/ 26069 w 407210"/>
                <a:gd name="connsiteY35" fmla="*/ 328043 h 438342"/>
                <a:gd name="connsiteX36" fmla="*/ 25427 w 407210"/>
                <a:gd name="connsiteY36" fmla="*/ 326813 h 438342"/>
                <a:gd name="connsiteX37" fmla="*/ 44660 w 407210"/>
                <a:gd name="connsiteY37" fmla="*/ 242246 h 438342"/>
                <a:gd name="connsiteX38" fmla="*/ 77503 w 407210"/>
                <a:gd name="connsiteY38" fmla="*/ 232821 h 438342"/>
                <a:gd name="connsiteX39" fmla="*/ 77503 w 407210"/>
                <a:gd name="connsiteY39" fmla="*/ 232821 h 438342"/>
                <a:gd name="connsiteX40" fmla="*/ 138775 w 407210"/>
                <a:gd name="connsiteY40" fmla="*/ 294413 h 438342"/>
                <a:gd name="connsiteX41" fmla="*/ 138775 w 407210"/>
                <a:gd name="connsiteY41" fmla="*/ 294413 h 438342"/>
                <a:gd name="connsiteX42" fmla="*/ 129311 w 407210"/>
                <a:gd name="connsiteY42" fmla="*/ 326974 h 438342"/>
                <a:gd name="connsiteX43" fmla="*/ 128723 w 407210"/>
                <a:gd name="connsiteY43" fmla="*/ 328204 h 438342"/>
                <a:gd name="connsiteX44" fmla="*/ 76273 w 407210"/>
                <a:gd name="connsiteY44" fmla="*/ 412358 h 438342"/>
                <a:gd name="connsiteX45" fmla="*/ 391239 w 407210"/>
                <a:gd name="connsiteY45" fmla="*/ 77825 h 438342"/>
                <a:gd name="connsiteX46" fmla="*/ 381776 w 407210"/>
                <a:gd name="connsiteY46" fmla="*/ 110386 h 438342"/>
                <a:gd name="connsiteX47" fmla="*/ 381188 w 407210"/>
                <a:gd name="connsiteY47" fmla="*/ 111615 h 438342"/>
                <a:gd name="connsiteX48" fmla="*/ 328578 w 407210"/>
                <a:gd name="connsiteY48" fmla="*/ 195770 h 438342"/>
                <a:gd name="connsiteX49" fmla="*/ 278373 w 407210"/>
                <a:gd name="connsiteY49" fmla="*/ 111455 h 438342"/>
                <a:gd name="connsiteX50" fmla="*/ 277785 w 407210"/>
                <a:gd name="connsiteY50" fmla="*/ 110225 h 438342"/>
                <a:gd name="connsiteX51" fmla="*/ 296843 w 407210"/>
                <a:gd name="connsiteY51" fmla="*/ 25619 h 438342"/>
                <a:gd name="connsiteX52" fmla="*/ 329807 w 407210"/>
                <a:gd name="connsiteY52" fmla="*/ 16126 h 438342"/>
                <a:gd name="connsiteX53" fmla="*/ 329807 w 407210"/>
                <a:gd name="connsiteY53" fmla="*/ 16126 h 438342"/>
                <a:gd name="connsiteX54" fmla="*/ 391240 w 407210"/>
                <a:gd name="connsiteY54" fmla="*/ 77557 h 438342"/>
                <a:gd name="connsiteX55" fmla="*/ 391239 w 407210"/>
                <a:gd name="connsiteY55" fmla="*/ 77825 h 43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07210" h="438342">
                  <a:moveTo>
                    <a:pt x="384717" y="22970"/>
                  </a:moveTo>
                  <a:cubicBezTo>
                    <a:pt x="354616" y="-7438"/>
                    <a:pt x="305564" y="-7687"/>
                    <a:pt x="275156" y="22413"/>
                  </a:cubicBezTo>
                  <a:cubicBezTo>
                    <a:pt x="249669" y="47642"/>
                    <a:pt x="244830" y="87066"/>
                    <a:pt x="263456" y="117710"/>
                  </a:cubicBezTo>
                  <a:cubicBezTo>
                    <a:pt x="263574" y="118051"/>
                    <a:pt x="263736" y="118375"/>
                    <a:pt x="263938" y="118673"/>
                  </a:cubicBezTo>
                  <a:lnTo>
                    <a:pt x="314356" y="203255"/>
                  </a:lnTo>
                  <a:lnTo>
                    <a:pt x="259286" y="203255"/>
                  </a:lnTo>
                  <a:cubicBezTo>
                    <a:pt x="228281" y="203255"/>
                    <a:pt x="203147" y="228389"/>
                    <a:pt x="203147" y="259394"/>
                  </a:cubicBezTo>
                  <a:cubicBezTo>
                    <a:pt x="203147" y="290398"/>
                    <a:pt x="228281" y="315532"/>
                    <a:pt x="259286" y="315532"/>
                  </a:cubicBezTo>
                  <a:lnTo>
                    <a:pt x="270407" y="315532"/>
                  </a:lnTo>
                  <a:cubicBezTo>
                    <a:pt x="299935" y="315532"/>
                    <a:pt x="323873" y="339469"/>
                    <a:pt x="323873" y="368998"/>
                  </a:cubicBezTo>
                  <a:cubicBezTo>
                    <a:pt x="323873" y="398526"/>
                    <a:pt x="299935" y="422463"/>
                    <a:pt x="270407" y="422463"/>
                  </a:cubicBezTo>
                  <a:lnTo>
                    <a:pt x="88891" y="422463"/>
                  </a:lnTo>
                  <a:lnTo>
                    <a:pt x="143212" y="335528"/>
                  </a:lnTo>
                  <a:cubicBezTo>
                    <a:pt x="143480" y="335101"/>
                    <a:pt x="143693" y="334673"/>
                    <a:pt x="143907" y="334245"/>
                  </a:cubicBezTo>
                  <a:cubicBezTo>
                    <a:pt x="166083" y="297654"/>
                    <a:pt x="154397" y="250014"/>
                    <a:pt x="117806" y="227839"/>
                  </a:cubicBezTo>
                  <a:cubicBezTo>
                    <a:pt x="105685" y="220493"/>
                    <a:pt x="91783" y="216613"/>
                    <a:pt x="77610" y="216621"/>
                  </a:cubicBezTo>
                  <a:lnTo>
                    <a:pt x="77610" y="216621"/>
                  </a:lnTo>
                  <a:cubicBezTo>
                    <a:pt x="34853" y="216516"/>
                    <a:pt x="106" y="251090"/>
                    <a:pt x="0" y="293847"/>
                  </a:cubicBezTo>
                  <a:cubicBezTo>
                    <a:pt x="-35" y="308093"/>
                    <a:pt x="3861" y="322072"/>
                    <a:pt x="11259" y="334245"/>
                  </a:cubicBezTo>
                  <a:lnTo>
                    <a:pt x="11740" y="335208"/>
                  </a:lnTo>
                  <a:lnTo>
                    <a:pt x="69269" y="431873"/>
                  </a:lnTo>
                  <a:cubicBezTo>
                    <a:pt x="69507" y="432281"/>
                    <a:pt x="69794" y="432658"/>
                    <a:pt x="70125" y="432996"/>
                  </a:cubicBezTo>
                  <a:cubicBezTo>
                    <a:pt x="71261" y="436211"/>
                    <a:pt x="74307" y="438356"/>
                    <a:pt x="77717" y="438342"/>
                  </a:cubicBezTo>
                  <a:lnTo>
                    <a:pt x="270407" y="438342"/>
                  </a:lnTo>
                  <a:cubicBezTo>
                    <a:pt x="308794" y="438342"/>
                    <a:pt x="339912" y="407224"/>
                    <a:pt x="339912" y="368837"/>
                  </a:cubicBezTo>
                  <a:cubicBezTo>
                    <a:pt x="339912" y="330451"/>
                    <a:pt x="308794" y="299332"/>
                    <a:pt x="270407" y="299332"/>
                  </a:cubicBezTo>
                  <a:lnTo>
                    <a:pt x="259286" y="299332"/>
                  </a:lnTo>
                  <a:cubicBezTo>
                    <a:pt x="237140" y="299332"/>
                    <a:pt x="219187" y="281379"/>
                    <a:pt x="219187" y="259233"/>
                  </a:cubicBezTo>
                  <a:cubicBezTo>
                    <a:pt x="219187" y="237087"/>
                    <a:pt x="237140" y="219134"/>
                    <a:pt x="259286" y="219134"/>
                  </a:cubicBezTo>
                  <a:lnTo>
                    <a:pt x="327508" y="219134"/>
                  </a:lnTo>
                  <a:cubicBezTo>
                    <a:pt x="328113" y="219190"/>
                    <a:pt x="328721" y="219190"/>
                    <a:pt x="329326" y="219134"/>
                  </a:cubicBezTo>
                  <a:cubicBezTo>
                    <a:pt x="331742" y="218853"/>
                    <a:pt x="333903" y="217498"/>
                    <a:pt x="335207" y="215445"/>
                  </a:cubicBezTo>
                  <a:lnTo>
                    <a:pt x="395410" y="118887"/>
                  </a:lnTo>
                  <a:cubicBezTo>
                    <a:pt x="395687" y="118493"/>
                    <a:pt x="395903" y="118061"/>
                    <a:pt x="396051" y="117604"/>
                  </a:cubicBezTo>
                  <a:cubicBezTo>
                    <a:pt x="414420" y="87192"/>
                    <a:pt x="409748" y="48184"/>
                    <a:pt x="384717" y="22970"/>
                  </a:cubicBezTo>
                  <a:close/>
                  <a:moveTo>
                    <a:pt x="26069" y="328043"/>
                  </a:moveTo>
                  <a:cubicBezTo>
                    <a:pt x="25910" y="327607"/>
                    <a:pt x="25694" y="327194"/>
                    <a:pt x="25427" y="326813"/>
                  </a:cubicBezTo>
                  <a:cubicBezTo>
                    <a:pt x="7385" y="298150"/>
                    <a:pt x="15996" y="260288"/>
                    <a:pt x="44660" y="242246"/>
                  </a:cubicBezTo>
                  <a:cubicBezTo>
                    <a:pt x="54493" y="236057"/>
                    <a:pt x="65883" y="232788"/>
                    <a:pt x="77503" y="232821"/>
                  </a:cubicBezTo>
                  <a:lnTo>
                    <a:pt x="77503" y="232821"/>
                  </a:lnTo>
                  <a:cubicBezTo>
                    <a:pt x="111431" y="232910"/>
                    <a:pt x="138863" y="260485"/>
                    <a:pt x="138775" y="294413"/>
                  </a:cubicBezTo>
                  <a:lnTo>
                    <a:pt x="138775" y="294413"/>
                  </a:lnTo>
                  <a:cubicBezTo>
                    <a:pt x="138752" y="305942"/>
                    <a:pt x="135471" y="317229"/>
                    <a:pt x="129311" y="326974"/>
                  </a:cubicBezTo>
                  <a:cubicBezTo>
                    <a:pt x="129094" y="327373"/>
                    <a:pt x="128897" y="327783"/>
                    <a:pt x="128723" y="328204"/>
                  </a:cubicBezTo>
                  <a:lnTo>
                    <a:pt x="76273" y="412358"/>
                  </a:lnTo>
                  <a:close/>
                  <a:moveTo>
                    <a:pt x="391239" y="77825"/>
                  </a:moveTo>
                  <a:cubicBezTo>
                    <a:pt x="391216" y="89354"/>
                    <a:pt x="387936" y="100641"/>
                    <a:pt x="381776" y="110386"/>
                  </a:cubicBezTo>
                  <a:cubicBezTo>
                    <a:pt x="381558" y="110785"/>
                    <a:pt x="381362" y="111195"/>
                    <a:pt x="381188" y="111615"/>
                  </a:cubicBezTo>
                  <a:lnTo>
                    <a:pt x="328578" y="195770"/>
                  </a:lnTo>
                  <a:lnTo>
                    <a:pt x="278373" y="111455"/>
                  </a:lnTo>
                  <a:lnTo>
                    <a:pt x="277785" y="110225"/>
                  </a:lnTo>
                  <a:cubicBezTo>
                    <a:pt x="259684" y="81599"/>
                    <a:pt x="268217" y="43720"/>
                    <a:pt x="296843" y="25619"/>
                  </a:cubicBezTo>
                  <a:cubicBezTo>
                    <a:pt x="306704" y="19383"/>
                    <a:pt x="318140" y="16090"/>
                    <a:pt x="329807" y="16126"/>
                  </a:cubicBezTo>
                  <a:lnTo>
                    <a:pt x="329807" y="16126"/>
                  </a:lnTo>
                  <a:cubicBezTo>
                    <a:pt x="363736" y="16126"/>
                    <a:pt x="391240" y="43629"/>
                    <a:pt x="391240" y="77557"/>
                  </a:cubicBezTo>
                  <a:cubicBezTo>
                    <a:pt x="391240" y="77647"/>
                    <a:pt x="391240" y="77736"/>
                    <a:pt x="391239" y="77825"/>
                  </a:cubicBezTo>
                  <a:close/>
                </a:path>
              </a:pathLst>
            </a:custGeom>
            <a:grpFill/>
            <a:ln w="5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200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67" name="Freeform: Shape 139">
              <a:extLst>
                <a:ext uri="{FF2B5EF4-FFF2-40B4-BE49-F238E27FC236}">
                  <a16:creationId xmlns:a16="http://schemas.microsoft.com/office/drawing/2014/main" id="{840EBD2B-8CCC-41AF-A458-F226702A7C0D}"/>
                </a:ext>
              </a:extLst>
            </p:cNvPr>
            <p:cNvSpPr/>
            <p:nvPr/>
          </p:nvSpPr>
          <p:spPr>
            <a:xfrm>
              <a:off x="3191543" y="1448752"/>
              <a:ext cx="66501" cy="67847"/>
            </a:xfrm>
            <a:custGeom>
              <a:avLst/>
              <a:gdLst>
                <a:gd name="connsiteX0" fmla="*/ 32604 w 66501"/>
                <a:gd name="connsiteY0" fmla="*/ 0 h 67847"/>
                <a:gd name="connsiteX1" fmla="*/ 32604 w 66501"/>
                <a:gd name="connsiteY1" fmla="*/ 0 h 67847"/>
                <a:gd name="connsiteX2" fmla="*/ 27 w 66501"/>
                <a:gd name="connsiteY2" fmla="*/ 35271 h 67847"/>
                <a:gd name="connsiteX3" fmla="*/ 32604 w 66501"/>
                <a:gd name="connsiteY3" fmla="*/ 67848 h 67847"/>
                <a:gd name="connsiteX4" fmla="*/ 32604 w 66501"/>
                <a:gd name="connsiteY4" fmla="*/ 67848 h 67847"/>
                <a:gd name="connsiteX5" fmla="*/ 66502 w 66501"/>
                <a:gd name="connsiteY5" fmla="*/ 34004 h 67847"/>
                <a:gd name="connsiteX6" fmla="*/ 32604 w 66501"/>
                <a:gd name="connsiteY6" fmla="*/ 0 h 67847"/>
                <a:gd name="connsiteX7" fmla="*/ 50462 w 66501"/>
                <a:gd name="connsiteY7" fmla="*/ 33950 h 67847"/>
                <a:gd name="connsiteX8" fmla="*/ 32712 w 66501"/>
                <a:gd name="connsiteY8" fmla="*/ 51808 h 67847"/>
                <a:gd name="connsiteX9" fmla="*/ 32551 w 66501"/>
                <a:gd name="connsiteY9" fmla="*/ 51808 h 67847"/>
                <a:gd name="connsiteX10" fmla="*/ 32551 w 66501"/>
                <a:gd name="connsiteY10" fmla="*/ 51808 h 67847"/>
                <a:gd name="connsiteX11" fmla="*/ 19880 w 66501"/>
                <a:gd name="connsiteY11" fmla="*/ 46461 h 67847"/>
                <a:gd name="connsiteX12" fmla="*/ 19791 w 66501"/>
                <a:gd name="connsiteY12" fmla="*/ 21208 h 67847"/>
                <a:gd name="connsiteX13" fmla="*/ 32551 w 66501"/>
                <a:gd name="connsiteY13" fmla="*/ 15933 h 67847"/>
                <a:gd name="connsiteX14" fmla="*/ 32551 w 66501"/>
                <a:gd name="connsiteY14" fmla="*/ 15933 h 67847"/>
                <a:gd name="connsiteX15" fmla="*/ 45222 w 66501"/>
                <a:gd name="connsiteY15" fmla="*/ 21279 h 67847"/>
                <a:gd name="connsiteX16" fmla="*/ 50569 w 66501"/>
                <a:gd name="connsiteY16" fmla="*/ 33950 h 6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501" h="67847">
                  <a:moveTo>
                    <a:pt x="32604" y="0"/>
                  </a:moveTo>
                  <a:lnTo>
                    <a:pt x="32604" y="0"/>
                  </a:lnTo>
                  <a:cubicBezTo>
                    <a:pt x="13868" y="744"/>
                    <a:pt x="-716" y="16535"/>
                    <a:pt x="27" y="35271"/>
                  </a:cubicBezTo>
                  <a:cubicBezTo>
                    <a:pt x="730" y="52963"/>
                    <a:pt x="14912" y="67145"/>
                    <a:pt x="32604" y="67848"/>
                  </a:cubicBezTo>
                  <a:lnTo>
                    <a:pt x="32604" y="67848"/>
                  </a:lnTo>
                  <a:cubicBezTo>
                    <a:pt x="51292" y="67818"/>
                    <a:pt x="66443" y="52692"/>
                    <a:pt x="66502" y="34004"/>
                  </a:cubicBezTo>
                  <a:cubicBezTo>
                    <a:pt x="66531" y="15254"/>
                    <a:pt x="51355" y="29"/>
                    <a:pt x="32604" y="0"/>
                  </a:cubicBezTo>
                  <a:close/>
                  <a:moveTo>
                    <a:pt x="50462" y="33950"/>
                  </a:moveTo>
                  <a:cubicBezTo>
                    <a:pt x="50492" y="43783"/>
                    <a:pt x="42545" y="51779"/>
                    <a:pt x="32712" y="51808"/>
                  </a:cubicBezTo>
                  <a:cubicBezTo>
                    <a:pt x="32658" y="51808"/>
                    <a:pt x="32604" y="51808"/>
                    <a:pt x="32551" y="51808"/>
                  </a:cubicBezTo>
                  <a:lnTo>
                    <a:pt x="32551" y="51808"/>
                  </a:lnTo>
                  <a:cubicBezTo>
                    <a:pt x="27776" y="51819"/>
                    <a:pt x="23203" y="49890"/>
                    <a:pt x="19880" y="46461"/>
                  </a:cubicBezTo>
                  <a:cubicBezTo>
                    <a:pt x="12881" y="39513"/>
                    <a:pt x="12841" y="28206"/>
                    <a:pt x="19791" y="21208"/>
                  </a:cubicBezTo>
                  <a:cubicBezTo>
                    <a:pt x="23165" y="17809"/>
                    <a:pt x="27763" y="15909"/>
                    <a:pt x="32551" y="15933"/>
                  </a:cubicBezTo>
                  <a:lnTo>
                    <a:pt x="32551" y="15933"/>
                  </a:lnTo>
                  <a:cubicBezTo>
                    <a:pt x="37321" y="15946"/>
                    <a:pt x="41885" y="17872"/>
                    <a:pt x="45222" y="21279"/>
                  </a:cubicBezTo>
                  <a:cubicBezTo>
                    <a:pt x="48615" y="24627"/>
                    <a:pt x="50538" y="29185"/>
                    <a:pt x="50569" y="33950"/>
                  </a:cubicBezTo>
                  <a:close/>
                </a:path>
              </a:pathLst>
            </a:custGeom>
            <a:grpFill/>
            <a:ln w="5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200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68" name="Freeform: Shape 140">
              <a:extLst>
                <a:ext uri="{FF2B5EF4-FFF2-40B4-BE49-F238E27FC236}">
                  <a16:creationId xmlns:a16="http://schemas.microsoft.com/office/drawing/2014/main" id="{2BDF6794-5CB3-4CD5-9373-9177D7DD0400}"/>
                </a:ext>
              </a:extLst>
            </p:cNvPr>
            <p:cNvSpPr/>
            <p:nvPr/>
          </p:nvSpPr>
          <p:spPr>
            <a:xfrm>
              <a:off x="2937893" y="1665340"/>
              <a:ext cx="67901" cy="67900"/>
            </a:xfrm>
            <a:custGeom>
              <a:avLst/>
              <a:gdLst>
                <a:gd name="connsiteX0" fmla="*/ 33951 w 67901"/>
                <a:gd name="connsiteY0" fmla="*/ 67901 h 67900"/>
                <a:gd name="connsiteX1" fmla="*/ 67901 w 67901"/>
                <a:gd name="connsiteY1" fmla="*/ 33950 h 67900"/>
                <a:gd name="connsiteX2" fmla="*/ 33951 w 67901"/>
                <a:gd name="connsiteY2" fmla="*/ 0 h 67900"/>
                <a:gd name="connsiteX3" fmla="*/ 33951 w 67901"/>
                <a:gd name="connsiteY3" fmla="*/ 0 h 67900"/>
                <a:gd name="connsiteX4" fmla="*/ 0 w 67901"/>
                <a:gd name="connsiteY4" fmla="*/ 33950 h 67900"/>
                <a:gd name="connsiteX5" fmla="*/ 33951 w 67901"/>
                <a:gd name="connsiteY5" fmla="*/ 67901 h 67900"/>
                <a:gd name="connsiteX6" fmla="*/ 16040 w 67901"/>
                <a:gd name="connsiteY6" fmla="*/ 33897 h 67900"/>
                <a:gd name="connsiteX7" fmla="*/ 21386 w 67901"/>
                <a:gd name="connsiteY7" fmla="*/ 21279 h 67900"/>
                <a:gd name="connsiteX8" fmla="*/ 34004 w 67901"/>
                <a:gd name="connsiteY8" fmla="*/ 15933 h 67900"/>
                <a:gd name="connsiteX9" fmla="*/ 34004 w 67901"/>
                <a:gd name="connsiteY9" fmla="*/ 15933 h 67900"/>
                <a:gd name="connsiteX10" fmla="*/ 51862 w 67901"/>
                <a:gd name="connsiteY10" fmla="*/ 33897 h 67900"/>
                <a:gd name="connsiteX11" fmla="*/ 51862 w 67901"/>
                <a:gd name="connsiteY11" fmla="*/ 33897 h 67900"/>
                <a:gd name="connsiteX12" fmla="*/ 33951 w 67901"/>
                <a:gd name="connsiteY12" fmla="*/ 51754 h 67900"/>
                <a:gd name="connsiteX13" fmla="*/ 33951 w 67901"/>
                <a:gd name="connsiteY13" fmla="*/ 51754 h 67900"/>
                <a:gd name="connsiteX14" fmla="*/ 21279 w 67901"/>
                <a:gd name="connsiteY14" fmla="*/ 46408 h 67900"/>
                <a:gd name="connsiteX15" fmla="*/ 16040 w 67901"/>
                <a:gd name="connsiteY15" fmla="*/ 33897 h 6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901" h="67900">
                  <a:moveTo>
                    <a:pt x="33951" y="67901"/>
                  </a:moveTo>
                  <a:cubicBezTo>
                    <a:pt x="52701" y="67901"/>
                    <a:pt x="67901" y="52701"/>
                    <a:pt x="67901" y="33950"/>
                  </a:cubicBezTo>
                  <a:cubicBezTo>
                    <a:pt x="67901" y="15200"/>
                    <a:pt x="52701" y="0"/>
                    <a:pt x="33951" y="0"/>
                  </a:cubicBezTo>
                  <a:lnTo>
                    <a:pt x="33951" y="0"/>
                  </a:lnTo>
                  <a:cubicBezTo>
                    <a:pt x="15200" y="0"/>
                    <a:pt x="0" y="15200"/>
                    <a:pt x="0" y="33950"/>
                  </a:cubicBezTo>
                  <a:cubicBezTo>
                    <a:pt x="0" y="52701"/>
                    <a:pt x="15200" y="67901"/>
                    <a:pt x="33951" y="67901"/>
                  </a:cubicBezTo>
                  <a:close/>
                  <a:moveTo>
                    <a:pt x="16040" y="33897"/>
                  </a:moveTo>
                  <a:cubicBezTo>
                    <a:pt x="16036" y="29140"/>
                    <a:pt x="17967" y="24586"/>
                    <a:pt x="21386" y="21279"/>
                  </a:cubicBezTo>
                  <a:cubicBezTo>
                    <a:pt x="24707" y="17880"/>
                    <a:pt x="29252" y="15954"/>
                    <a:pt x="34004" y="15933"/>
                  </a:cubicBezTo>
                  <a:lnTo>
                    <a:pt x="34004" y="15933"/>
                  </a:lnTo>
                  <a:cubicBezTo>
                    <a:pt x="43884" y="15991"/>
                    <a:pt x="51862" y="24017"/>
                    <a:pt x="51862" y="33897"/>
                  </a:cubicBezTo>
                  <a:lnTo>
                    <a:pt x="51862" y="33897"/>
                  </a:lnTo>
                  <a:cubicBezTo>
                    <a:pt x="51832" y="43768"/>
                    <a:pt x="43822" y="51754"/>
                    <a:pt x="33951" y="51754"/>
                  </a:cubicBezTo>
                  <a:lnTo>
                    <a:pt x="33951" y="51754"/>
                  </a:lnTo>
                  <a:cubicBezTo>
                    <a:pt x="29185" y="51723"/>
                    <a:pt x="24627" y="49800"/>
                    <a:pt x="21279" y="46408"/>
                  </a:cubicBezTo>
                  <a:cubicBezTo>
                    <a:pt x="17945" y="43096"/>
                    <a:pt x="16061" y="38597"/>
                    <a:pt x="16040" y="33897"/>
                  </a:cubicBezTo>
                  <a:close/>
                </a:path>
              </a:pathLst>
            </a:custGeom>
            <a:grpFill/>
            <a:ln w="5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200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sp>
        <p:nvSpPr>
          <p:cNvPr id="69" name="Рисунок 216">
            <a:extLst>
              <a:ext uri="{FF2B5EF4-FFF2-40B4-BE49-F238E27FC236}">
                <a16:creationId xmlns:a16="http://schemas.microsoft.com/office/drawing/2014/main" id="{8771666F-AB51-404D-BA29-F8DC495641D0}"/>
              </a:ext>
            </a:extLst>
          </p:cNvPr>
          <p:cNvSpPr/>
          <p:nvPr/>
        </p:nvSpPr>
        <p:spPr>
          <a:xfrm>
            <a:off x="3037114" y="1151259"/>
            <a:ext cx="288080" cy="275091"/>
          </a:xfrm>
          <a:custGeom>
            <a:avLst/>
            <a:gdLst>
              <a:gd name="connsiteX0" fmla="*/ 390960 w 474120"/>
              <a:gd name="connsiteY0" fmla="*/ 153360 h 469799"/>
              <a:gd name="connsiteX1" fmla="*/ 390960 w 474120"/>
              <a:gd name="connsiteY1" fmla="*/ 138780 h 469799"/>
              <a:gd name="connsiteX2" fmla="*/ 421200 w 474120"/>
              <a:gd name="connsiteY2" fmla="*/ 86400 h 469799"/>
              <a:gd name="connsiteX3" fmla="*/ 421200 w 474120"/>
              <a:gd name="connsiteY3" fmla="*/ 60480 h 469799"/>
              <a:gd name="connsiteX4" fmla="*/ 360720 w 474120"/>
              <a:gd name="connsiteY4" fmla="*/ 0 h 469799"/>
              <a:gd name="connsiteX5" fmla="*/ 299700 w 474120"/>
              <a:gd name="connsiteY5" fmla="*/ 60480 h 469799"/>
              <a:gd name="connsiteX6" fmla="*/ 299700 w 474120"/>
              <a:gd name="connsiteY6" fmla="*/ 86400 h 469799"/>
              <a:gd name="connsiteX7" fmla="*/ 328860 w 474120"/>
              <a:gd name="connsiteY7" fmla="*/ 137700 h 469799"/>
              <a:gd name="connsiteX8" fmla="*/ 328860 w 474120"/>
              <a:gd name="connsiteY8" fmla="*/ 153360 h 469799"/>
              <a:gd name="connsiteX9" fmla="*/ 305640 w 474120"/>
              <a:gd name="connsiteY9" fmla="*/ 163080 h 469799"/>
              <a:gd name="connsiteX10" fmla="*/ 234360 w 474120"/>
              <a:gd name="connsiteY10" fmla="*/ 116100 h 469799"/>
              <a:gd name="connsiteX11" fmla="*/ 164160 w 474120"/>
              <a:gd name="connsiteY11" fmla="*/ 161460 h 469799"/>
              <a:gd name="connsiteX12" fmla="*/ 143100 w 474120"/>
              <a:gd name="connsiteY12" fmla="*/ 153360 h 469799"/>
              <a:gd name="connsiteX13" fmla="*/ 143100 w 474120"/>
              <a:gd name="connsiteY13" fmla="*/ 138780 h 469799"/>
              <a:gd name="connsiteX14" fmla="*/ 173340 w 474120"/>
              <a:gd name="connsiteY14" fmla="*/ 86400 h 469799"/>
              <a:gd name="connsiteX15" fmla="*/ 173340 w 474120"/>
              <a:gd name="connsiteY15" fmla="*/ 60480 h 469799"/>
              <a:gd name="connsiteX16" fmla="*/ 112860 w 474120"/>
              <a:gd name="connsiteY16" fmla="*/ 0 h 469799"/>
              <a:gd name="connsiteX17" fmla="*/ 52380 w 474120"/>
              <a:gd name="connsiteY17" fmla="*/ 60480 h 469799"/>
              <a:gd name="connsiteX18" fmla="*/ 52380 w 474120"/>
              <a:gd name="connsiteY18" fmla="*/ 86400 h 469799"/>
              <a:gd name="connsiteX19" fmla="*/ 81540 w 474120"/>
              <a:gd name="connsiteY19" fmla="*/ 137700 h 469799"/>
              <a:gd name="connsiteX20" fmla="*/ 81540 w 474120"/>
              <a:gd name="connsiteY20" fmla="*/ 153360 h 469799"/>
              <a:gd name="connsiteX21" fmla="*/ 0 w 474120"/>
              <a:gd name="connsiteY21" fmla="*/ 261900 h 469799"/>
              <a:gd name="connsiteX22" fmla="*/ 8100 w 474120"/>
              <a:gd name="connsiteY22" fmla="*/ 270000 h 469799"/>
              <a:gd name="connsiteX23" fmla="*/ 167940 w 474120"/>
              <a:gd name="connsiteY23" fmla="*/ 270000 h 469799"/>
              <a:gd name="connsiteX24" fmla="*/ 169560 w 474120"/>
              <a:gd name="connsiteY24" fmla="*/ 270000 h 469799"/>
              <a:gd name="connsiteX25" fmla="*/ 196020 w 474120"/>
              <a:gd name="connsiteY25" fmla="*/ 295380 h 469799"/>
              <a:gd name="connsiteX26" fmla="*/ 196020 w 474120"/>
              <a:gd name="connsiteY26" fmla="*/ 319680 h 469799"/>
              <a:gd name="connsiteX27" fmla="*/ 88020 w 474120"/>
              <a:gd name="connsiteY27" fmla="*/ 461700 h 469799"/>
              <a:gd name="connsiteX28" fmla="*/ 96120 w 474120"/>
              <a:gd name="connsiteY28" fmla="*/ 469800 h 469799"/>
              <a:gd name="connsiteX29" fmla="*/ 374220 w 474120"/>
              <a:gd name="connsiteY29" fmla="*/ 469800 h 469799"/>
              <a:gd name="connsiteX30" fmla="*/ 382320 w 474120"/>
              <a:gd name="connsiteY30" fmla="*/ 461700 h 469799"/>
              <a:gd name="connsiteX31" fmla="*/ 272700 w 474120"/>
              <a:gd name="connsiteY31" fmla="*/ 319680 h 469799"/>
              <a:gd name="connsiteX32" fmla="*/ 272700 w 474120"/>
              <a:gd name="connsiteY32" fmla="*/ 296460 h 469799"/>
              <a:gd name="connsiteX33" fmla="*/ 300240 w 474120"/>
              <a:gd name="connsiteY33" fmla="*/ 270540 h 469799"/>
              <a:gd name="connsiteX34" fmla="*/ 466020 w 474120"/>
              <a:gd name="connsiteY34" fmla="*/ 270540 h 469799"/>
              <a:gd name="connsiteX35" fmla="*/ 474120 w 474120"/>
              <a:gd name="connsiteY35" fmla="*/ 262440 h 469799"/>
              <a:gd name="connsiteX36" fmla="*/ 390960 w 474120"/>
              <a:gd name="connsiteY36" fmla="*/ 153360 h 469799"/>
              <a:gd name="connsiteX37" fmla="*/ 16200 w 474120"/>
              <a:gd name="connsiteY37" fmla="*/ 254340 h 469799"/>
              <a:gd name="connsiteX38" fmla="*/ 91260 w 474120"/>
              <a:gd name="connsiteY38" fmla="*/ 167940 h 469799"/>
              <a:gd name="connsiteX39" fmla="*/ 97740 w 474120"/>
              <a:gd name="connsiteY39" fmla="*/ 159840 h 469799"/>
              <a:gd name="connsiteX40" fmla="*/ 97740 w 474120"/>
              <a:gd name="connsiteY40" fmla="*/ 132840 h 469799"/>
              <a:gd name="connsiteX41" fmla="*/ 93420 w 474120"/>
              <a:gd name="connsiteY41" fmla="*/ 125820 h 469799"/>
              <a:gd name="connsiteX42" fmla="*/ 68580 w 474120"/>
              <a:gd name="connsiteY42" fmla="*/ 86400 h 469799"/>
              <a:gd name="connsiteX43" fmla="*/ 68580 w 474120"/>
              <a:gd name="connsiteY43" fmla="*/ 60480 h 469799"/>
              <a:gd name="connsiteX44" fmla="*/ 112860 w 474120"/>
              <a:gd name="connsiteY44" fmla="*/ 16200 h 469799"/>
              <a:gd name="connsiteX45" fmla="*/ 157140 w 474120"/>
              <a:gd name="connsiteY45" fmla="*/ 60480 h 469799"/>
              <a:gd name="connsiteX46" fmla="*/ 157140 w 474120"/>
              <a:gd name="connsiteY46" fmla="*/ 86400 h 469799"/>
              <a:gd name="connsiteX47" fmla="*/ 131760 w 474120"/>
              <a:gd name="connsiteY47" fmla="*/ 126360 h 469799"/>
              <a:gd name="connsiteX48" fmla="*/ 126900 w 474120"/>
              <a:gd name="connsiteY48" fmla="*/ 133920 h 469799"/>
              <a:gd name="connsiteX49" fmla="*/ 126900 w 474120"/>
              <a:gd name="connsiteY49" fmla="*/ 159840 h 469799"/>
              <a:gd name="connsiteX50" fmla="*/ 133380 w 474120"/>
              <a:gd name="connsiteY50" fmla="*/ 167940 h 469799"/>
              <a:gd name="connsiteX51" fmla="*/ 159300 w 474120"/>
              <a:gd name="connsiteY51" fmla="*/ 177660 h 469799"/>
              <a:gd name="connsiteX52" fmla="*/ 157680 w 474120"/>
              <a:gd name="connsiteY52" fmla="*/ 194400 h 469799"/>
              <a:gd name="connsiteX53" fmla="*/ 157680 w 474120"/>
              <a:gd name="connsiteY53" fmla="*/ 228960 h 469799"/>
              <a:gd name="connsiteX54" fmla="*/ 162000 w 474120"/>
              <a:gd name="connsiteY54" fmla="*/ 254340 h 469799"/>
              <a:gd name="connsiteX55" fmla="*/ 16200 w 474120"/>
              <a:gd name="connsiteY55" fmla="*/ 254340 h 469799"/>
              <a:gd name="connsiteX56" fmla="*/ 16200 w 474120"/>
              <a:gd name="connsiteY56" fmla="*/ 254340 h 469799"/>
              <a:gd name="connsiteX57" fmla="*/ 260820 w 474120"/>
              <a:gd name="connsiteY57" fmla="*/ 284040 h 469799"/>
              <a:gd name="connsiteX58" fmla="*/ 255960 w 474120"/>
              <a:gd name="connsiteY58" fmla="*/ 291600 h 469799"/>
              <a:gd name="connsiteX59" fmla="*/ 255960 w 474120"/>
              <a:gd name="connsiteY59" fmla="*/ 326160 h 469799"/>
              <a:gd name="connsiteX60" fmla="*/ 262440 w 474120"/>
              <a:gd name="connsiteY60" fmla="*/ 334260 h 469799"/>
              <a:gd name="connsiteX61" fmla="*/ 365580 w 474120"/>
              <a:gd name="connsiteY61" fmla="*/ 454140 h 469799"/>
              <a:gd name="connsiteX62" fmla="*/ 104220 w 474120"/>
              <a:gd name="connsiteY62" fmla="*/ 454140 h 469799"/>
              <a:gd name="connsiteX63" fmla="*/ 205740 w 474120"/>
              <a:gd name="connsiteY63" fmla="*/ 334800 h 469799"/>
              <a:gd name="connsiteX64" fmla="*/ 212220 w 474120"/>
              <a:gd name="connsiteY64" fmla="*/ 326700 h 469799"/>
              <a:gd name="connsiteX65" fmla="*/ 212220 w 474120"/>
              <a:gd name="connsiteY65" fmla="*/ 291060 h 469799"/>
              <a:gd name="connsiteX66" fmla="*/ 207900 w 474120"/>
              <a:gd name="connsiteY66" fmla="*/ 284040 h 469799"/>
              <a:gd name="connsiteX67" fmla="*/ 173880 w 474120"/>
              <a:gd name="connsiteY67" fmla="*/ 229500 h 469799"/>
              <a:gd name="connsiteX68" fmla="*/ 173880 w 474120"/>
              <a:gd name="connsiteY68" fmla="*/ 194940 h 469799"/>
              <a:gd name="connsiteX69" fmla="*/ 234900 w 474120"/>
              <a:gd name="connsiteY69" fmla="*/ 133920 h 469799"/>
              <a:gd name="connsiteX70" fmla="*/ 295920 w 474120"/>
              <a:gd name="connsiteY70" fmla="*/ 194940 h 469799"/>
              <a:gd name="connsiteX71" fmla="*/ 295920 w 474120"/>
              <a:gd name="connsiteY71" fmla="*/ 228960 h 469799"/>
              <a:gd name="connsiteX72" fmla="*/ 260820 w 474120"/>
              <a:gd name="connsiteY72" fmla="*/ 284040 h 469799"/>
              <a:gd name="connsiteX73" fmla="*/ 307800 w 474120"/>
              <a:gd name="connsiteY73" fmla="*/ 254340 h 469799"/>
              <a:gd name="connsiteX74" fmla="*/ 312120 w 474120"/>
              <a:gd name="connsiteY74" fmla="*/ 228960 h 469799"/>
              <a:gd name="connsiteX75" fmla="*/ 312120 w 474120"/>
              <a:gd name="connsiteY75" fmla="*/ 194400 h 469799"/>
              <a:gd name="connsiteX76" fmla="*/ 310500 w 474120"/>
              <a:gd name="connsiteY76" fmla="*/ 179820 h 469799"/>
              <a:gd name="connsiteX77" fmla="*/ 338580 w 474120"/>
              <a:gd name="connsiteY77" fmla="*/ 168480 h 469799"/>
              <a:gd name="connsiteX78" fmla="*/ 345060 w 474120"/>
              <a:gd name="connsiteY78" fmla="*/ 160380 h 469799"/>
              <a:gd name="connsiteX79" fmla="*/ 345060 w 474120"/>
              <a:gd name="connsiteY79" fmla="*/ 133380 h 469799"/>
              <a:gd name="connsiteX80" fmla="*/ 340740 w 474120"/>
              <a:gd name="connsiteY80" fmla="*/ 126360 h 469799"/>
              <a:gd name="connsiteX81" fmla="*/ 315900 w 474120"/>
              <a:gd name="connsiteY81" fmla="*/ 86940 h 469799"/>
              <a:gd name="connsiteX82" fmla="*/ 315900 w 474120"/>
              <a:gd name="connsiteY82" fmla="*/ 61020 h 469799"/>
              <a:gd name="connsiteX83" fmla="*/ 360180 w 474120"/>
              <a:gd name="connsiteY83" fmla="*/ 16740 h 469799"/>
              <a:gd name="connsiteX84" fmla="*/ 404460 w 474120"/>
              <a:gd name="connsiteY84" fmla="*/ 61020 h 469799"/>
              <a:gd name="connsiteX85" fmla="*/ 404460 w 474120"/>
              <a:gd name="connsiteY85" fmla="*/ 86940 h 469799"/>
              <a:gd name="connsiteX86" fmla="*/ 379080 w 474120"/>
              <a:gd name="connsiteY86" fmla="*/ 126900 h 469799"/>
              <a:gd name="connsiteX87" fmla="*/ 374220 w 474120"/>
              <a:gd name="connsiteY87" fmla="*/ 134460 h 469799"/>
              <a:gd name="connsiteX88" fmla="*/ 374220 w 474120"/>
              <a:gd name="connsiteY88" fmla="*/ 160380 h 469799"/>
              <a:gd name="connsiteX89" fmla="*/ 380700 w 474120"/>
              <a:gd name="connsiteY89" fmla="*/ 168480 h 469799"/>
              <a:gd name="connsiteX90" fmla="*/ 456840 w 474120"/>
              <a:gd name="connsiteY90" fmla="*/ 254880 h 469799"/>
              <a:gd name="connsiteX91" fmla="*/ 307800 w 474120"/>
              <a:gd name="connsiteY91" fmla="*/ 254340 h 469799"/>
              <a:gd name="connsiteX92" fmla="*/ 307800 w 474120"/>
              <a:gd name="connsiteY92" fmla="*/ 254340 h 469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474120" h="469799">
                <a:moveTo>
                  <a:pt x="390960" y="153360"/>
                </a:moveTo>
                <a:lnTo>
                  <a:pt x="390960" y="138780"/>
                </a:lnTo>
                <a:cubicBezTo>
                  <a:pt x="409320" y="127980"/>
                  <a:pt x="421200" y="108000"/>
                  <a:pt x="421200" y="86400"/>
                </a:cubicBezTo>
                <a:lnTo>
                  <a:pt x="421200" y="60480"/>
                </a:lnTo>
                <a:cubicBezTo>
                  <a:pt x="421200" y="27000"/>
                  <a:pt x="394200" y="0"/>
                  <a:pt x="360720" y="0"/>
                </a:cubicBezTo>
                <a:cubicBezTo>
                  <a:pt x="327240" y="0"/>
                  <a:pt x="299700" y="27000"/>
                  <a:pt x="299700" y="60480"/>
                </a:cubicBezTo>
                <a:lnTo>
                  <a:pt x="299700" y="86400"/>
                </a:lnTo>
                <a:cubicBezTo>
                  <a:pt x="299700" y="107460"/>
                  <a:pt x="310500" y="126900"/>
                  <a:pt x="328860" y="137700"/>
                </a:cubicBezTo>
                <a:lnTo>
                  <a:pt x="328860" y="153360"/>
                </a:lnTo>
                <a:cubicBezTo>
                  <a:pt x="320760" y="155520"/>
                  <a:pt x="313200" y="158760"/>
                  <a:pt x="305640" y="163080"/>
                </a:cubicBezTo>
                <a:cubicBezTo>
                  <a:pt x="293760" y="135540"/>
                  <a:pt x="266220" y="116100"/>
                  <a:pt x="234360" y="116100"/>
                </a:cubicBezTo>
                <a:cubicBezTo>
                  <a:pt x="203040" y="116100"/>
                  <a:pt x="176580" y="134460"/>
                  <a:pt x="164160" y="161460"/>
                </a:cubicBezTo>
                <a:cubicBezTo>
                  <a:pt x="157140" y="158220"/>
                  <a:pt x="150120" y="154980"/>
                  <a:pt x="143100" y="153360"/>
                </a:cubicBezTo>
                <a:lnTo>
                  <a:pt x="143100" y="138780"/>
                </a:lnTo>
                <a:cubicBezTo>
                  <a:pt x="161460" y="127980"/>
                  <a:pt x="173340" y="108000"/>
                  <a:pt x="173340" y="86400"/>
                </a:cubicBezTo>
                <a:lnTo>
                  <a:pt x="173340" y="60480"/>
                </a:lnTo>
                <a:cubicBezTo>
                  <a:pt x="173340" y="27000"/>
                  <a:pt x="146340" y="0"/>
                  <a:pt x="112860" y="0"/>
                </a:cubicBezTo>
                <a:cubicBezTo>
                  <a:pt x="79380" y="0"/>
                  <a:pt x="52380" y="27000"/>
                  <a:pt x="52380" y="60480"/>
                </a:cubicBezTo>
                <a:lnTo>
                  <a:pt x="52380" y="86400"/>
                </a:lnTo>
                <a:cubicBezTo>
                  <a:pt x="52380" y="107460"/>
                  <a:pt x="63180" y="126900"/>
                  <a:pt x="81540" y="137700"/>
                </a:cubicBezTo>
                <a:lnTo>
                  <a:pt x="81540" y="153360"/>
                </a:lnTo>
                <a:cubicBezTo>
                  <a:pt x="32940" y="167400"/>
                  <a:pt x="0" y="211140"/>
                  <a:pt x="0" y="261900"/>
                </a:cubicBezTo>
                <a:cubicBezTo>
                  <a:pt x="0" y="266220"/>
                  <a:pt x="3780" y="270000"/>
                  <a:pt x="8100" y="270000"/>
                </a:cubicBezTo>
                <a:lnTo>
                  <a:pt x="167940" y="270000"/>
                </a:lnTo>
                <a:cubicBezTo>
                  <a:pt x="168480" y="270000"/>
                  <a:pt x="169020" y="270000"/>
                  <a:pt x="169560" y="270000"/>
                </a:cubicBezTo>
                <a:cubicBezTo>
                  <a:pt x="176040" y="280260"/>
                  <a:pt x="185220" y="288900"/>
                  <a:pt x="196020" y="295380"/>
                </a:cubicBezTo>
                <a:lnTo>
                  <a:pt x="196020" y="319680"/>
                </a:lnTo>
                <a:cubicBezTo>
                  <a:pt x="131760" y="336960"/>
                  <a:pt x="88020" y="394740"/>
                  <a:pt x="88020" y="461700"/>
                </a:cubicBezTo>
                <a:cubicBezTo>
                  <a:pt x="88020" y="466020"/>
                  <a:pt x="91800" y="469800"/>
                  <a:pt x="96120" y="469800"/>
                </a:cubicBezTo>
                <a:lnTo>
                  <a:pt x="374220" y="469800"/>
                </a:lnTo>
                <a:cubicBezTo>
                  <a:pt x="378540" y="469800"/>
                  <a:pt x="382320" y="466020"/>
                  <a:pt x="382320" y="461700"/>
                </a:cubicBezTo>
                <a:cubicBezTo>
                  <a:pt x="382320" y="395280"/>
                  <a:pt x="336420" y="336420"/>
                  <a:pt x="272700" y="319680"/>
                </a:cubicBezTo>
                <a:lnTo>
                  <a:pt x="272700" y="296460"/>
                </a:lnTo>
                <a:cubicBezTo>
                  <a:pt x="284040" y="289980"/>
                  <a:pt x="293220" y="281340"/>
                  <a:pt x="300240" y="270540"/>
                </a:cubicBezTo>
                <a:lnTo>
                  <a:pt x="466020" y="270540"/>
                </a:lnTo>
                <a:cubicBezTo>
                  <a:pt x="470340" y="270540"/>
                  <a:pt x="474120" y="266760"/>
                  <a:pt x="474120" y="262440"/>
                </a:cubicBezTo>
                <a:cubicBezTo>
                  <a:pt x="473580" y="211680"/>
                  <a:pt x="439020" y="166860"/>
                  <a:pt x="390960" y="153360"/>
                </a:cubicBezTo>
                <a:close/>
                <a:moveTo>
                  <a:pt x="16200" y="254340"/>
                </a:moveTo>
                <a:cubicBezTo>
                  <a:pt x="19440" y="212220"/>
                  <a:pt x="49680" y="177660"/>
                  <a:pt x="91260" y="167940"/>
                </a:cubicBezTo>
                <a:cubicBezTo>
                  <a:pt x="95040" y="166860"/>
                  <a:pt x="97740" y="163620"/>
                  <a:pt x="97740" y="159840"/>
                </a:cubicBezTo>
                <a:lnTo>
                  <a:pt x="97740" y="132840"/>
                </a:lnTo>
                <a:cubicBezTo>
                  <a:pt x="97740" y="129600"/>
                  <a:pt x="96120" y="126900"/>
                  <a:pt x="93420" y="125820"/>
                </a:cubicBezTo>
                <a:cubicBezTo>
                  <a:pt x="78300" y="118260"/>
                  <a:pt x="68580" y="103140"/>
                  <a:pt x="68580" y="86400"/>
                </a:cubicBezTo>
                <a:lnTo>
                  <a:pt x="68580" y="60480"/>
                </a:lnTo>
                <a:cubicBezTo>
                  <a:pt x="68580" y="36180"/>
                  <a:pt x="88560" y="16200"/>
                  <a:pt x="112860" y="16200"/>
                </a:cubicBezTo>
                <a:cubicBezTo>
                  <a:pt x="137160" y="16200"/>
                  <a:pt x="157140" y="36180"/>
                  <a:pt x="157140" y="60480"/>
                </a:cubicBezTo>
                <a:lnTo>
                  <a:pt x="157140" y="86400"/>
                </a:lnTo>
                <a:cubicBezTo>
                  <a:pt x="157140" y="103140"/>
                  <a:pt x="146880" y="118800"/>
                  <a:pt x="131760" y="126360"/>
                </a:cubicBezTo>
                <a:cubicBezTo>
                  <a:pt x="129060" y="127440"/>
                  <a:pt x="126900" y="130680"/>
                  <a:pt x="126900" y="133920"/>
                </a:cubicBezTo>
                <a:lnTo>
                  <a:pt x="126900" y="159840"/>
                </a:lnTo>
                <a:cubicBezTo>
                  <a:pt x="126900" y="163620"/>
                  <a:pt x="129600" y="166860"/>
                  <a:pt x="133380" y="167940"/>
                </a:cubicBezTo>
                <a:cubicBezTo>
                  <a:pt x="142560" y="170100"/>
                  <a:pt x="151200" y="173340"/>
                  <a:pt x="159300" y="177660"/>
                </a:cubicBezTo>
                <a:cubicBezTo>
                  <a:pt x="158220" y="183060"/>
                  <a:pt x="157680" y="188460"/>
                  <a:pt x="157680" y="194400"/>
                </a:cubicBezTo>
                <a:lnTo>
                  <a:pt x="157680" y="228960"/>
                </a:lnTo>
                <a:cubicBezTo>
                  <a:pt x="157680" y="237600"/>
                  <a:pt x="159300" y="246240"/>
                  <a:pt x="162000" y="254340"/>
                </a:cubicBezTo>
                <a:lnTo>
                  <a:pt x="16200" y="254340"/>
                </a:lnTo>
                <a:lnTo>
                  <a:pt x="16200" y="254340"/>
                </a:lnTo>
                <a:close/>
                <a:moveTo>
                  <a:pt x="260820" y="284040"/>
                </a:moveTo>
                <a:cubicBezTo>
                  <a:pt x="258120" y="285120"/>
                  <a:pt x="255960" y="288360"/>
                  <a:pt x="255960" y="291600"/>
                </a:cubicBezTo>
                <a:lnTo>
                  <a:pt x="255960" y="326160"/>
                </a:lnTo>
                <a:cubicBezTo>
                  <a:pt x="255960" y="329940"/>
                  <a:pt x="258660" y="333180"/>
                  <a:pt x="262440" y="334260"/>
                </a:cubicBezTo>
                <a:cubicBezTo>
                  <a:pt x="319680" y="346680"/>
                  <a:pt x="361800" y="396360"/>
                  <a:pt x="365580" y="454140"/>
                </a:cubicBezTo>
                <a:lnTo>
                  <a:pt x="104220" y="454140"/>
                </a:lnTo>
                <a:cubicBezTo>
                  <a:pt x="107460" y="396360"/>
                  <a:pt x="148500" y="347760"/>
                  <a:pt x="205740" y="334800"/>
                </a:cubicBezTo>
                <a:cubicBezTo>
                  <a:pt x="209520" y="333720"/>
                  <a:pt x="212220" y="330480"/>
                  <a:pt x="212220" y="326700"/>
                </a:cubicBezTo>
                <a:lnTo>
                  <a:pt x="212220" y="291060"/>
                </a:lnTo>
                <a:cubicBezTo>
                  <a:pt x="212220" y="287820"/>
                  <a:pt x="210600" y="285120"/>
                  <a:pt x="207900" y="284040"/>
                </a:cubicBezTo>
                <a:cubicBezTo>
                  <a:pt x="186840" y="273780"/>
                  <a:pt x="173880" y="252720"/>
                  <a:pt x="173880" y="229500"/>
                </a:cubicBezTo>
                <a:lnTo>
                  <a:pt x="173880" y="194940"/>
                </a:lnTo>
                <a:cubicBezTo>
                  <a:pt x="173880" y="160920"/>
                  <a:pt x="201420" y="133920"/>
                  <a:pt x="234900" y="133920"/>
                </a:cubicBezTo>
                <a:cubicBezTo>
                  <a:pt x="268380" y="133920"/>
                  <a:pt x="295920" y="161460"/>
                  <a:pt x="295920" y="194940"/>
                </a:cubicBezTo>
                <a:lnTo>
                  <a:pt x="295920" y="228960"/>
                </a:lnTo>
                <a:cubicBezTo>
                  <a:pt x="295920" y="252180"/>
                  <a:pt x="282420" y="273780"/>
                  <a:pt x="260820" y="284040"/>
                </a:cubicBezTo>
                <a:close/>
                <a:moveTo>
                  <a:pt x="307800" y="254340"/>
                </a:moveTo>
                <a:cubicBezTo>
                  <a:pt x="310500" y="246240"/>
                  <a:pt x="312120" y="237600"/>
                  <a:pt x="312120" y="228960"/>
                </a:cubicBezTo>
                <a:lnTo>
                  <a:pt x="312120" y="194400"/>
                </a:lnTo>
                <a:cubicBezTo>
                  <a:pt x="312120" y="189540"/>
                  <a:pt x="311580" y="184140"/>
                  <a:pt x="310500" y="179820"/>
                </a:cubicBezTo>
                <a:cubicBezTo>
                  <a:pt x="319140" y="174420"/>
                  <a:pt x="328860" y="170640"/>
                  <a:pt x="338580" y="168480"/>
                </a:cubicBezTo>
                <a:cubicBezTo>
                  <a:pt x="342360" y="167400"/>
                  <a:pt x="345060" y="164160"/>
                  <a:pt x="345060" y="160380"/>
                </a:cubicBezTo>
                <a:lnTo>
                  <a:pt x="345060" y="133380"/>
                </a:lnTo>
                <a:cubicBezTo>
                  <a:pt x="345060" y="130140"/>
                  <a:pt x="343440" y="127440"/>
                  <a:pt x="340740" y="126360"/>
                </a:cubicBezTo>
                <a:cubicBezTo>
                  <a:pt x="325620" y="118800"/>
                  <a:pt x="315900" y="103680"/>
                  <a:pt x="315900" y="86940"/>
                </a:cubicBezTo>
                <a:lnTo>
                  <a:pt x="315900" y="61020"/>
                </a:lnTo>
                <a:cubicBezTo>
                  <a:pt x="315900" y="36720"/>
                  <a:pt x="335880" y="16740"/>
                  <a:pt x="360180" y="16740"/>
                </a:cubicBezTo>
                <a:cubicBezTo>
                  <a:pt x="384480" y="16740"/>
                  <a:pt x="404460" y="36720"/>
                  <a:pt x="404460" y="61020"/>
                </a:cubicBezTo>
                <a:lnTo>
                  <a:pt x="404460" y="86940"/>
                </a:lnTo>
                <a:cubicBezTo>
                  <a:pt x="404460" y="103680"/>
                  <a:pt x="394200" y="119340"/>
                  <a:pt x="379080" y="126900"/>
                </a:cubicBezTo>
                <a:cubicBezTo>
                  <a:pt x="376380" y="127980"/>
                  <a:pt x="374220" y="131220"/>
                  <a:pt x="374220" y="134460"/>
                </a:cubicBezTo>
                <a:lnTo>
                  <a:pt x="374220" y="160380"/>
                </a:lnTo>
                <a:cubicBezTo>
                  <a:pt x="374220" y="164160"/>
                  <a:pt x="376920" y="167400"/>
                  <a:pt x="380700" y="168480"/>
                </a:cubicBezTo>
                <a:cubicBezTo>
                  <a:pt x="422280" y="177660"/>
                  <a:pt x="453060" y="213300"/>
                  <a:pt x="456840" y="254880"/>
                </a:cubicBezTo>
                <a:lnTo>
                  <a:pt x="307800" y="254340"/>
                </a:lnTo>
                <a:lnTo>
                  <a:pt x="307800" y="254340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20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E1BE6617-F53C-4910-803C-B5897B13C0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0" r="19500"/>
          <a:stretch/>
        </p:blipFill>
        <p:spPr>
          <a:xfrm>
            <a:off x="9779955" y="3968672"/>
            <a:ext cx="2101850" cy="2297112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</p:pic>
      <p:sp>
        <p:nvSpPr>
          <p:cNvPr id="43" name="Номер слайда 2">
            <a:extLst>
              <a:ext uri="{FF2B5EF4-FFF2-40B4-BE49-F238E27FC236}">
                <a16:creationId xmlns:a16="http://schemas.microsoft.com/office/drawing/2014/main" id="{04214504-B7BB-4B95-BC63-D91965202E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77774" y="6801356"/>
            <a:ext cx="457200" cy="153888"/>
          </a:xfrm>
        </p:spPr>
        <p:txBody>
          <a:bodyPr/>
          <a:lstStyle/>
          <a:p>
            <a:fld id="{B6AA8A74-8566-41AB-BE36-77E5736D8C67}" type="slidenum">
              <a:rPr lang="ru-RU" dirty="0" smtClean="0"/>
              <a:pPr/>
              <a:t>3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3560795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: Shape 43">
            <a:extLst>
              <a:ext uri="{FF2B5EF4-FFF2-40B4-BE49-F238E27FC236}">
                <a16:creationId xmlns:a16="http://schemas.microsoft.com/office/drawing/2014/main" id="{CCC8C14B-5747-46FE-9340-B577F024B180}"/>
              </a:ext>
            </a:extLst>
          </p:cNvPr>
          <p:cNvSpPr/>
          <p:nvPr/>
        </p:nvSpPr>
        <p:spPr>
          <a:xfrm>
            <a:off x="690812" y="1579763"/>
            <a:ext cx="5593264" cy="4768477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4304219 h 4304219"/>
              <a:gd name="connsiteX3" fmla="*/ 58322 w 5001012"/>
              <a:gd name="connsiteY3" fmla="*/ 4304219 h 4304219"/>
              <a:gd name="connsiteX4" fmla="*/ 0 w 5001012"/>
              <a:gd name="connsiteY4" fmla="*/ 4245897 h 4304219"/>
              <a:gd name="connsiteX5" fmla="*/ 0 w 5001012"/>
              <a:gd name="connsiteY5" fmla="*/ 58322 h 4304219"/>
              <a:gd name="connsiteX6" fmla="*/ 58322 w 5001012"/>
              <a:gd name="connsiteY6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1442" rIns="72000" bIns="71442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900">
              <a:solidFill>
                <a:srgbClr val="BE1E2D"/>
              </a:solidFill>
              <a:latin typeface="Montserrat SemiBold"/>
              <a:cs typeface="Arial" pitchFamily="34" charset="0"/>
            </a:endParaRPr>
          </a:p>
        </p:txBody>
      </p:sp>
      <p:sp>
        <p:nvSpPr>
          <p:cNvPr id="74" name="Rectangle 4">
            <a:extLst>
              <a:ext uri="{FF2B5EF4-FFF2-40B4-BE49-F238E27FC236}">
                <a16:creationId xmlns:a16="http://schemas.microsoft.com/office/drawing/2014/main" id="{758F4A83-7E35-4D88-8002-930A4C1D0084}"/>
              </a:ext>
            </a:extLst>
          </p:cNvPr>
          <p:cNvSpPr/>
          <p:nvPr/>
        </p:nvSpPr>
        <p:spPr>
          <a:xfrm>
            <a:off x="6256734" y="1575763"/>
            <a:ext cx="54685" cy="4780226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Заголовок 19">
            <a:extLst>
              <a:ext uri="{FF2B5EF4-FFF2-40B4-BE49-F238E27FC236}">
                <a16:creationId xmlns:a16="http://schemas.microsoft.com/office/drawing/2014/main" id="{666FEE82-CAC1-4063-94C3-4454D4408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12" y="287316"/>
            <a:ext cx="9347626" cy="955646"/>
          </a:xfrm>
        </p:spPr>
        <p:txBody>
          <a:bodyPr/>
          <a:lstStyle/>
          <a:p>
            <a:r>
              <a:rPr lang="ru-RU" sz="2300" b="1" dirty="0">
                <a:solidFill>
                  <a:srgbClr val="C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Выпускники Программы работают </a:t>
            </a:r>
            <a:r>
              <a:rPr lang="ru-RU" sz="2300" b="1" dirty="0">
                <a:latin typeface="Inter" panose="02000503000000020004" pitchFamily="2" charset="0"/>
                <a:ea typeface="Inter" panose="02000503000000020004" pitchFamily="2" charset="0"/>
              </a:rPr>
              <a:t>в ведущих компаниях </a:t>
            </a:r>
            <a:r>
              <a:rPr lang="ru-RU" sz="2300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страны и мира, успешно запускают собственный бизнес</a:t>
            </a:r>
          </a:p>
        </p:txBody>
      </p:sp>
      <p:sp>
        <p:nvSpPr>
          <p:cNvPr id="77" name="Номер слайда 2">
            <a:extLst>
              <a:ext uri="{FF2B5EF4-FFF2-40B4-BE49-F238E27FC236}">
                <a16:creationId xmlns:a16="http://schemas.microsoft.com/office/drawing/2014/main" id="{2DB4BB36-51F8-4370-8EE6-7F7B33A41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7920" y="6620603"/>
            <a:ext cx="457200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4</a:t>
            </a:fld>
            <a:endParaRPr lang="ru-RU" sz="100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0CCB820-D403-617B-AE1A-4D6DE62E2712}"/>
              </a:ext>
            </a:extLst>
          </p:cNvPr>
          <p:cNvGrpSpPr/>
          <p:nvPr/>
        </p:nvGrpSpPr>
        <p:grpSpPr>
          <a:xfrm>
            <a:off x="976243" y="1792019"/>
            <a:ext cx="739039" cy="725706"/>
            <a:chOff x="953383" y="1929179"/>
            <a:chExt cx="739039" cy="725706"/>
          </a:xfrm>
        </p:grpSpPr>
        <p:sp>
          <p:nvSpPr>
            <p:cNvPr id="69" name="Oval 20">
              <a:extLst>
                <a:ext uri="{FF2B5EF4-FFF2-40B4-BE49-F238E27FC236}">
                  <a16:creationId xmlns:a16="http://schemas.microsoft.com/office/drawing/2014/main" id="{5AD996ED-D86C-4D25-B4E5-9DECE341B9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53383" y="1929179"/>
              <a:ext cx="739039" cy="725706"/>
            </a:xfrm>
            <a:prstGeom prst="ellipse">
              <a:avLst/>
            </a:prstGeom>
            <a:noFill/>
            <a:ln w="38100">
              <a:solidFill>
                <a:schemeClr val="tx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chemeClr val="lt1"/>
                </a:solidFill>
                <a:latin typeface="+mj-lt"/>
              </a:endParaRPr>
            </a:p>
          </p:txBody>
        </p:sp>
        <p:grpSp>
          <p:nvGrpSpPr>
            <p:cNvPr id="113" name="Рисунок 44">
              <a:extLst>
                <a:ext uri="{FF2B5EF4-FFF2-40B4-BE49-F238E27FC236}">
                  <a16:creationId xmlns:a16="http://schemas.microsoft.com/office/drawing/2014/main" id="{66D5DBC0-2BA5-4E6D-94E1-2E8416006E50}"/>
                </a:ext>
              </a:extLst>
            </p:cNvPr>
            <p:cNvGrpSpPr/>
            <p:nvPr/>
          </p:nvGrpSpPr>
          <p:grpSpPr>
            <a:xfrm>
              <a:off x="1076075" y="2067089"/>
              <a:ext cx="491828" cy="428312"/>
              <a:chOff x="5236156" y="2330971"/>
              <a:chExt cx="512286" cy="465839"/>
            </a:xfrm>
            <a:solidFill>
              <a:srgbClr val="BE1E2D"/>
            </a:solidFill>
          </p:grpSpPr>
          <p:sp>
            <p:nvSpPr>
              <p:cNvPr id="131" name="Freeform: Shape 72">
                <a:extLst>
                  <a:ext uri="{FF2B5EF4-FFF2-40B4-BE49-F238E27FC236}">
                    <a16:creationId xmlns:a16="http://schemas.microsoft.com/office/drawing/2014/main" id="{70D5F6F9-2B4F-48FD-B8F1-C9EBC3CF4826}"/>
                  </a:ext>
                </a:extLst>
              </p:cNvPr>
              <p:cNvSpPr/>
              <p:nvPr/>
            </p:nvSpPr>
            <p:spPr>
              <a:xfrm>
                <a:off x="5283265" y="2472815"/>
                <a:ext cx="415217" cy="260723"/>
              </a:xfrm>
              <a:custGeom>
                <a:avLst/>
                <a:gdLst>
                  <a:gd name="connsiteX0" fmla="*/ 7769 w 415217"/>
                  <a:gd name="connsiteY0" fmla="*/ 245187 h 260723"/>
                  <a:gd name="connsiteX1" fmla="*/ 0 w 415217"/>
                  <a:gd name="connsiteY1" fmla="*/ 252955 h 260723"/>
                  <a:gd name="connsiteX2" fmla="*/ 7769 w 415217"/>
                  <a:gd name="connsiteY2" fmla="*/ 260724 h 260723"/>
                  <a:gd name="connsiteX3" fmla="*/ 407449 w 415217"/>
                  <a:gd name="connsiteY3" fmla="*/ 260724 h 260723"/>
                  <a:gd name="connsiteX4" fmla="*/ 415217 w 415217"/>
                  <a:gd name="connsiteY4" fmla="*/ 252955 h 260723"/>
                  <a:gd name="connsiteX5" fmla="*/ 407449 w 415217"/>
                  <a:gd name="connsiteY5" fmla="*/ 245187 h 260723"/>
                  <a:gd name="connsiteX6" fmla="*/ 364094 w 415217"/>
                  <a:gd name="connsiteY6" fmla="*/ 245187 h 260723"/>
                  <a:gd name="connsiteX7" fmla="*/ 364094 w 415217"/>
                  <a:gd name="connsiteY7" fmla="*/ 15885 h 260723"/>
                  <a:gd name="connsiteX8" fmla="*/ 407449 w 415217"/>
                  <a:gd name="connsiteY8" fmla="*/ 15885 h 260723"/>
                  <a:gd name="connsiteX9" fmla="*/ 415217 w 415217"/>
                  <a:gd name="connsiteY9" fmla="*/ 8116 h 260723"/>
                  <a:gd name="connsiteX10" fmla="*/ 407449 w 415217"/>
                  <a:gd name="connsiteY10" fmla="*/ 348 h 260723"/>
                  <a:gd name="connsiteX11" fmla="*/ 52278 w 415217"/>
                  <a:gd name="connsiteY11" fmla="*/ 348 h 260723"/>
                  <a:gd name="connsiteX12" fmla="*/ 50108 w 415217"/>
                  <a:gd name="connsiteY12" fmla="*/ 0 h 260723"/>
                  <a:gd name="connsiteX13" fmla="*/ 47937 w 415217"/>
                  <a:gd name="connsiteY13" fmla="*/ 348 h 260723"/>
                  <a:gd name="connsiteX14" fmla="*/ 7769 w 415217"/>
                  <a:gd name="connsiteY14" fmla="*/ 348 h 260723"/>
                  <a:gd name="connsiteX15" fmla="*/ 0 w 415217"/>
                  <a:gd name="connsiteY15" fmla="*/ 8116 h 260723"/>
                  <a:gd name="connsiteX16" fmla="*/ 7769 w 415217"/>
                  <a:gd name="connsiteY16" fmla="*/ 15885 h 260723"/>
                  <a:gd name="connsiteX17" fmla="*/ 42371 w 415217"/>
                  <a:gd name="connsiteY17" fmla="*/ 15885 h 260723"/>
                  <a:gd name="connsiteX18" fmla="*/ 42371 w 415217"/>
                  <a:gd name="connsiteY18" fmla="*/ 245187 h 260723"/>
                  <a:gd name="connsiteX19" fmla="*/ 7769 w 415217"/>
                  <a:gd name="connsiteY19" fmla="*/ 245187 h 260723"/>
                  <a:gd name="connsiteX20" fmla="*/ 163085 w 415217"/>
                  <a:gd name="connsiteY20" fmla="*/ 245187 h 260723"/>
                  <a:gd name="connsiteX21" fmla="*/ 163085 w 415217"/>
                  <a:gd name="connsiteY21" fmla="*/ 15885 h 260723"/>
                  <a:gd name="connsiteX22" fmla="*/ 248929 w 415217"/>
                  <a:gd name="connsiteY22" fmla="*/ 15885 h 260723"/>
                  <a:gd name="connsiteX23" fmla="*/ 248929 w 415217"/>
                  <a:gd name="connsiteY23" fmla="*/ 245187 h 260723"/>
                  <a:gd name="connsiteX24" fmla="*/ 163085 w 415217"/>
                  <a:gd name="connsiteY24" fmla="*/ 245187 h 260723"/>
                  <a:gd name="connsiteX25" fmla="*/ 348557 w 415217"/>
                  <a:gd name="connsiteY25" fmla="*/ 245187 h 260723"/>
                  <a:gd name="connsiteX26" fmla="*/ 264466 w 415217"/>
                  <a:gd name="connsiteY26" fmla="*/ 245187 h 260723"/>
                  <a:gd name="connsiteX27" fmla="*/ 264466 w 415217"/>
                  <a:gd name="connsiteY27" fmla="*/ 15885 h 260723"/>
                  <a:gd name="connsiteX28" fmla="*/ 348557 w 415217"/>
                  <a:gd name="connsiteY28" fmla="*/ 15885 h 260723"/>
                  <a:gd name="connsiteX29" fmla="*/ 348557 w 415217"/>
                  <a:gd name="connsiteY29" fmla="*/ 245187 h 260723"/>
                  <a:gd name="connsiteX30" fmla="*/ 57844 w 415217"/>
                  <a:gd name="connsiteY30" fmla="*/ 15885 h 260723"/>
                  <a:gd name="connsiteX31" fmla="*/ 147548 w 415217"/>
                  <a:gd name="connsiteY31" fmla="*/ 15885 h 260723"/>
                  <a:gd name="connsiteX32" fmla="*/ 147548 w 415217"/>
                  <a:gd name="connsiteY32" fmla="*/ 245187 h 260723"/>
                  <a:gd name="connsiteX33" fmla="*/ 57844 w 415217"/>
                  <a:gd name="connsiteY33" fmla="*/ 245187 h 260723"/>
                  <a:gd name="connsiteX34" fmla="*/ 57844 w 415217"/>
                  <a:gd name="connsiteY34" fmla="*/ 15885 h 260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15217" h="260723">
                    <a:moveTo>
                      <a:pt x="7769" y="245187"/>
                    </a:moveTo>
                    <a:cubicBezTo>
                      <a:pt x="3475" y="245187"/>
                      <a:pt x="0" y="248662"/>
                      <a:pt x="0" y="252955"/>
                    </a:cubicBezTo>
                    <a:cubicBezTo>
                      <a:pt x="0" y="257249"/>
                      <a:pt x="3475" y="260724"/>
                      <a:pt x="7769" y="260724"/>
                    </a:cubicBezTo>
                    <a:lnTo>
                      <a:pt x="407449" y="260724"/>
                    </a:lnTo>
                    <a:cubicBezTo>
                      <a:pt x="411742" y="260724"/>
                      <a:pt x="415217" y="257249"/>
                      <a:pt x="415217" y="252955"/>
                    </a:cubicBezTo>
                    <a:cubicBezTo>
                      <a:pt x="415217" y="248662"/>
                      <a:pt x="411742" y="245187"/>
                      <a:pt x="407449" y="245187"/>
                    </a:cubicBezTo>
                    <a:lnTo>
                      <a:pt x="364094" y="245187"/>
                    </a:lnTo>
                    <a:lnTo>
                      <a:pt x="364094" y="15885"/>
                    </a:lnTo>
                    <a:lnTo>
                      <a:pt x="407449" y="15885"/>
                    </a:lnTo>
                    <a:cubicBezTo>
                      <a:pt x="411742" y="15885"/>
                      <a:pt x="415217" y="12409"/>
                      <a:pt x="415217" y="8116"/>
                    </a:cubicBezTo>
                    <a:cubicBezTo>
                      <a:pt x="415217" y="3823"/>
                      <a:pt x="411742" y="348"/>
                      <a:pt x="407449" y="348"/>
                    </a:cubicBezTo>
                    <a:lnTo>
                      <a:pt x="52278" y="348"/>
                    </a:lnTo>
                    <a:cubicBezTo>
                      <a:pt x="51583" y="144"/>
                      <a:pt x="50867" y="0"/>
                      <a:pt x="50108" y="0"/>
                    </a:cubicBezTo>
                    <a:cubicBezTo>
                      <a:pt x="49349" y="0"/>
                      <a:pt x="48627" y="144"/>
                      <a:pt x="47937" y="348"/>
                    </a:cubicBezTo>
                    <a:lnTo>
                      <a:pt x="7769" y="348"/>
                    </a:lnTo>
                    <a:cubicBezTo>
                      <a:pt x="3475" y="348"/>
                      <a:pt x="0" y="3823"/>
                      <a:pt x="0" y="8116"/>
                    </a:cubicBezTo>
                    <a:cubicBezTo>
                      <a:pt x="0" y="12409"/>
                      <a:pt x="3475" y="15885"/>
                      <a:pt x="7769" y="15885"/>
                    </a:cubicBezTo>
                    <a:lnTo>
                      <a:pt x="42371" y="15885"/>
                    </a:lnTo>
                    <a:lnTo>
                      <a:pt x="42371" y="245187"/>
                    </a:lnTo>
                    <a:lnTo>
                      <a:pt x="7769" y="245187"/>
                    </a:lnTo>
                    <a:close/>
                    <a:moveTo>
                      <a:pt x="163085" y="245187"/>
                    </a:moveTo>
                    <a:lnTo>
                      <a:pt x="163085" y="15885"/>
                    </a:lnTo>
                    <a:lnTo>
                      <a:pt x="248929" y="15885"/>
                    </a:lnTo>
                    <a:lnTo>
                      <a:pt x="248929" y="245187"/>
                    </a:lnTo>
                    <a:lnTo>
                      <a:pt x="163085" y="245187"/>
                    </a:lnTo>
                    <a:close/>
                    <a:moveTo>
                      <a:pt x="348557" y="245187"/>
                    </a:moveTo>
                    <a:lnTo>
                      <a:pt x="264466" y="245187"/>
                    </a:lnTo>
                    <a:lnTo>
                      <a:pt x="264466" y="15885"/>
                    </a:lnTo>
                    <a:lnTo>
                      <a:pt x="348557" y="15885"/>
                    </a:lnTo>
                    <a:lnTo>
                      <a:pt x="348557" y="245187"/>
                    </a:lnTo>
                    <a:close/>
                    <a:moveTo>
                      <a:pt x="57844" y="15885"/>
                    </a:moveTo>
                    <a:lnTo>
                      <a:pt x="147548" y="15885"/>
                    </a:lnTo>
                    <a:lnTo>
                      <a:pt x="147548" y="245187"/>
                    </a:lnTo>
                    <a:lnTo>
                      <a:pt x="57844" y="245187"/>
                    </a:lnTo>
                    <a:lnTo>
                      <a:pt x="57844" y="15885"/>
                    </a:lnTo>
                    <a:close/>
                  </a:path>
                </a:pathLst>
              </a:custGeom>
              <a:grpFill/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2" name="Freeform: Shape 73">
                <a:extLst>
                  <a:ext uri="{FF2B5EF4-FFF2-40B4-BE49-F238E27FC236}">
                    <a16:creationId xmlns:a16="http://schemas.microsoft.com/office/drawing/2014/main" id="{32B89043-21F9-4B57-AF4B-B54A674C7D8A}"/>
                  </a:ext>
                </a:extLst>
              </p:cNvPr>
              <p:cNvSpPr/>
              <p:nvPr/>
            </p:nvSpPr>
            <p:spPr>
              <a:xfrm>
                <a:off x="5236156" y="2781273"/>
                <a:ext cx="509433" cy="15537"/>
              </a:xfrm>
              <a:custGeom>
                <a:avLst/>
                <a:gdLst>
                  <a:gd name="connsiteX0" fmla="*/ 501665 w 509433"/>
                  <a:gd name="connsiteY0" fmla="*/ 0 h 15537"/>
                  <a:gd name="connsiteX1" fmla="*/ 7769 w 509433"/>
                  <a:gd name="connsiteY1" fmla="*/ 0 h 15537"/>
                  <a:gd name="connsiteX2" fmla="*/ 0 w 509433"/>
                  <a:gd name="connsiteY2" fmla="*/ 7768 h 15537"/>
                  <a:gd name="connsiteX3" fmla="*/ 7769 w 509433"/>
                  <a:gd name="connsiteY3" fmla="*/ 15537 h 15537"/>
                  <a:gd name="connsiteX4" fmla="*/ 501665 w 509433"/>
                  <a:gd name="connsiteY4" fmla="*/ 15537 h 15537"/>
                  <a:gd name="connsiteX5" fmla="*/ 509434 w 509433"/>
                  <a:gd name="connsiteY5" fmla="*/ 7768 h 15537"/>
                  <a:gd name="connsiteX6" fmla="*/ 501665 w 509433"/>
                  <a:gd name="connsiteY6" fmla="*/ 0 h 15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9433" h="15537">
                    <a:moveTo>
                      <a:pt x="501665" y="0"/>
                    </a:moveTo>
                    <a:lnTo>
                      <a:pt x="7769" y="0"/>
                    </a:lnTo>
                    <a:cubicBezTo>
                      <a:pt x="3475" y="0"/>
                      <a:pt x="0" y="3475"/>
                      <a:pt x="0" y="7768"/>
                    </a:cubicBezTo>
                    <a:cubicBezTo>
                      <a:pt x="0" y="12062"/>
                      <a:pt x="3475" y="15537"/>
                      <a:pt x="7769" y="15537"/>
                    </a:cubicBezTo>
                    <a:lnTo>
                      <a:pt x="501665" y="15537"/>
                    </a:lnTo>
                    <a:cubicBezTo>
                      <a:pt x="505959" y="15537"/>
                      <a:pt x="509434" y="12062"/>
                      <a:pt x="509434" y="7768"/>
                    </a:cubicBezTo>
                    <a:cubicBezTo>
                      <a:pt x="509434" y="3475"/>
                      <a:pt x="505959" y="0"/>
                      <a:pt x="501665" y="0"/>
                    </a:cubicBezTo>
                    <a:close/>
                  </a:path>
                </a:pathLst>
              </a:custGeom>
              <a:grpFill/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3" name="Freeform: Shape 74">
                <a:extLst>
                  <a:ext uri="{FF2B5EF4-FFF2-40B4-BE49-F238E27FC236}">
                    <a16:creationId xmlns:a16="http://schemas.microsoft.com/office/drawing/2014/main" id="{3D9A67D5-C137-441A-980E-2A06F123261A}"/>
                  </a:ext>
                </a:extLst>
              </p:cNvPr>
              <p:cNvSpPr/>
              <p:nvPr/>
            </p:nvSpPr>
            <p:spPr>
              <a:xfrm>
                <a:off x="5237382" y="2330971"/>
                <a:ext cx="511060" cy="156643"/>
              </a:xfrm>
              <a:custGeom>
                <a:avLst/>
                <a:gdLst>
                  <a:gd name="connsiteX0" fmla="*/ 507144 w 511060"/>
                  <a:gd name="connsiteY0" fmla="*/ 142128 h 156643"/>
                  <a:gd name="connsiteX1" fmla="*/ 260193 w 511060"/>
                  <a:gd name="connsiteY1" fmla="*/ 1022 h 156643"/>
                  <a:gd name="connsiteX2" fmla="*/ 252504 w 511060"/>
                  <a:gd name="connsiteY2" fmla="*/ 1011 h 156643"/>
                  <a:gd name="connsiteX3" fmla="*/ 3933 w 511060"/>
                  <a:gd name="connsiteY3" fmla="*/ 142117 h 156643"/>
                  <a:gd name="connsiteX4" fmla="*/ 1014 w 511060"/>
                  <a:gd name="connsiteY4" fmla="*/ 152708 h 156643"/>
                  <a:gd name="connsiteX5" fmla="*/ 7778 w 511060"/>
                  <a:gd name="connsiteY5" fmla="*/ 156643 h 156643"/>
                  <a:gd name="connsiteX6" fmla="*/ 11606 w 511060"/>
                  <a:gd name="connsiteY6" fmla="*/ 155633 h 156643"/>
                  <a:gd name="connsiteX7" fmla="*/ 256327 w 511060"/>
                  <a:gd name="connsiteY7" fmla="*/ 16709 h 156643"/>
                  <a:gd name="connsiteX8" fmla="*/ 499440 w 511060"/>
                  <a:gd name="connsiteY8" fmla="*/ 155617 h 156643"/>
                  <a:gd name="connsiteX9" fmla="*/ 510036 w 511060"/>
                  <a:gd name="connsiteY9" fmla="*/ 152724 h 156643"/>
                  <a:gd name="connsiteX10" fmla="*/ 507144 w 511060"/>
                  <a:gd name="connsiteY10" fmla="*/ 142128 h 156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1060" h="156643">
                    <a:moveTo>
                      <a:pt x="507144" y="142128"/>
                    </a:moveTo>
                    <a:lnTo>
                      <a:pt x="260193" y="1022"/>
                    </a:lnTo>
                    <a:cubicBezTo>
                      <a:pt x="257814" y="-336"/>
                      <a:pt x="254884" y="-342"/>
                      <a:pt x="252504" y="1011"/>
                    </a:cubicBezTo>
                    <a:lnTo>
                      <a:pt x="3933" y="142117"/>
                    </a:lnTo>
                    <a:cubicBezTo>
                      <a:pt x="201" y="144234"/>
                      <a:pt x="-1103" y="148977"/>
                      <a:pt x="1014" y="152708"/>
                    </a:cubicBezTo>
                    <a:cubicBezTo>
                      <a:pt x="2447" y="155232"/>
                      <a:pt x="5072" y="156643"/>
                      <a:pt x="7778" y="156643"/>
                    </a:cubicBezTo>
                    <a:cubicBezTo>
                      <a:pt x="9077" y="156643"/>
                      <a:pt x="10392" y="156317"/>
                      <a:pt x="11606" y="155633"/>
                    </a:cubicBezTo>
                    <a:lnTo>
                      <a:pt x="256327" y="16709"/>
                    </a:lnTo>
                    <a:lnTo>
                      <a:pt x="499440" y="155617"/>
                    </a:lnTo>
                    <a:cubicBezTo>
                      <a:pt x="503150" y="157734"/>
                      <a:pt x="507898" y="156456"/>
                      <a:pt x="510036" y="152724"/>
                    </a:cubicBezTo>
                    <a:cubicBezTo>
                      <a:pt x="512164" y="149003"/>
                      <a:pt x="510870" y="144261"/>
                      <a:pt x="507144" y="142128"/>
                    </a:cubicBezTo>
                    <a:close/>
                  </a:path>
                </a:pathLst>
              </a:custGeom>
              <a:grpFill/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335DC14-75A9-8E8D-8BCA-5DEEC1C44AFF}"/>
              </a:ext>
            </a:extLst>
          </p:cNvPr>
          <p:cNvGrpSpPr/>
          <p:nvPr/>
        </p:nvGrpSpPr>
        <p:grpSpPr>
          <a:xfrm>
            <a:off x="976242" y="4206311"/>
            <a:ext cx="739039" cy="725706"/>
            <a:chOff x="953382" y="4129039"/>
            <a:chExt cx="739039" cy="72570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7981CC9-C287-4E74-874F-2676F026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53048" y="4232931"/>
              <a:ext cx="537343" cy="517921"/>
            </a:xfrm>
            <a:prstGeom prst="rect">
              <a:avLst/>
            </a:prstGeom>
          </p:spPr>
        </p:pic>
        <p:sp>
          <p:nvSpPr>
            <p:cNvPr id="120" name="Oval 20">
              <a:extLst>
                <a:ext uri="{FF2B5EF4-FFF2-40B4-BE49-F238E27FC236}">
                  <a16:creationId xmlns:a16="http://schemas.microsoft.com/office/drawing/2014/main" id="{1756C047-133C-4B35-B799-5F3B48C2BE3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53382" y="4129039"/>
              <a:ext cx="739039" cy="725706"/>
            </a:xfrm>
            <a:prstGeom prst="ellipse">
              <a:avLst/>
            </a:prstGeom>
            <a:noFill/>
            <a:ln w="38100">
              <a:solidFill>
                <a:schemeClr val="tx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chemeClr val="lt1"/>
                </a:solidFill>
                <a:latin typeface="+mj-lt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9157863-A00A-D391-5596-79BEF2900E3E}"/>
              </a:ext>
            </a:extLst>
          </p:cNvPr>
          <p:cNvGrpSpPr/>
          <p:nvPr/>
        </p:nvGrpSpPr>
        <p:grpSpPr>
          <a:xfrm>
            <a:off x="960818" y="2999165"/>
            <a:ext cx="739039" cy="725706"/>
            <a:chOff x="937958" y="3038545"/>
            <a:chExt cx="739039" cy="72570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616998B-00C5-4ECE-A29D-72E46F361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111234" y="3142381"/>
              <a:ext cx="492451" cy="518033"/>
            </a:xfrm>
            <a:prstGeom prst="rect">
              <a:avLst/>
            </a:prstGeom>
          </p:spPr>
        </p:pic>
        <p:sp>
          <p:nvSpPr>
            <p:cNvPr id="121" name="Oval 20">
              <a:extLst>
                <a:ext uri="{FF2B5EF4-FFF2-40B4-BE49-F238E27FC236}">
                  <a16:creationId xmlns:a16="http://schemas.microsoft.com/office/drawing/2014/main" id="{CCF3EC15-4432-42FD-8F6B-25DEB49675C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37958" y="3038545"/>
              <a:ext cx="739039" cy="725706"/>
            </a:xfrm>
            <a:prstGeom prst="ellipse">
              <a:avLst/>
            </a:prstGeom>
            <a:noFill/>
            <a:ln w="38100">
              <a:solidFill>
                <a:schemeClr val="tx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chemeClr val="lt1"/>
                </a:solidFill>
                <a:latin typeface="+mj-lt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A2C8FBA-DCDA-170A-CD24-2CF481A32A06}"/>
              </a:ext>
            </a:extLst>
          </p:cNvPr>
          <p:cNvGrpSpPr/>
          <p:nvPr/>
        </p:nvGrpSpPr>
        <p:grpSpPr>
          <a:xfrm>
            <a:off x="960818" y="5413457"/>
            <a:ext cx="739039" cy="725706"/>
            <a:chOff x="937958" y="5294783"/>
            <a:chExt cx="739039" cy="725706"/>
          </a:xfrm>
        </p:grpSpPr>
        <p:sp>
          <p:nvSpPr>
            <p:cNvPr id="118" name="Рисунок 216">
              <a:extLst>
                <a:ext uri="{FF2B5EF4-FFF2-40B4-BE49-F238E27FC236}">
                  <a16:creationId xmlns:a16="http://schemas.microsoft.com/office/drawing/2014/main" id="{377333EA-81A5-4E2E-9677-8BDEA119F960}"/>
                </a:ext>
              </a:extLst>
            </p:cNvPr>
            <p:cNvSpPr/>
            <p:nvPr/>
          </p:nvSpPr>
          <p:spPr>
            <a:xfrm>
              <a:off x="1045156" y="5438273"/>
              <a:ext cx="522747" cy="491272"/>
            </a:xfrm>
            <a:custGeom>
              <a:avLst/>
              <a:gdLst>
                <a:gd name="connsiteX0" fmla="*/ 390960 w 474120"/>
                <a:gd name="connsiteY0" fmla="*/ 153360 h 469799"/>
                <a:gd name="connsiteX1" fmla="*/ 390960 w 474120"/>
                <a:gd name="connsiteY1" fmla="*/ 138780 h 469799"/>
                <a:gd name="connsiteX2" fmla="*/ 421200 w 474120"/>
                <a:gd name="connsiteY2" fmla="*/ 86400 h 469799"/>
                <a:gd name="connsiteX3" fmla="*/ 421200 w 474120"/>
                <a:gd name="connsiteY3" fmla="*/ 60480 h 469799"/>
                <a:gd name="connsiteX4" fmla="*/ 360720 w 474120"/>
                <a:gd name="connsiteY4" fmla="*/ 0 h 469799"/>
                <a:gd name="connsiteX5" fmla="*/ 299700 w 474120"/>
                <a:gd name="connsiteY5" fmla="*/ 60480 h 469799"/>
                <a:gd name="connsiteX6" fmla="*/ 299700 w 474120"/>
                <a:gd name="connsiteY6" fmla="*/ 86400 h 469799"/>
                <a:gd name="connsiteX7" fmla="*/ 328860 w 474120"/>
                <a:gd name="connsiteY7" fmla="*/ 137700 h 469799"/>
                <a:gd name="connsiteX8" fmla="*/ 328860 w 474120"/>
                <a:gd name="connsiteY8" fmla="*/ 153360 h 469799"/>
                <a:gd name="connsiteX9" fmla="*/ 305640 w 474120"/>
                <a:gd name="connsiteY9" fmla="*/ 163080 h 469799"/>
                <a:gd name="connsiteX10" fmla="*/ 234360 w 474120"/>
                <a:gd name="connsiteY10" fmla="*/ 116100 h 469799"/>
                <a:gd name="connsiteX11" fmla="*/ 164160 w 474120"/>
                <a:gd name="connsiteY11" fmla="*/ 161460 h 469799"/>
                <a:gd name="connsiteX12" fmla="*/ 143100 w 474120"/>
                <a:gd name="connsiteY12" fmla="*/ 153360 h 469799"/>
                <a:gd name="connsiteX13" fmla="*/ 143100 w 474120"/>
                <a:gd name="connsiteY13" fmla="*/ 138780 h 469799"/>
                <a:gd name="connsiteX14" fmla="*/ 173340 w 474120"/>
                <a:gd name="connsiteY14" fmla="*/ 86400 h 469799"/>
                <a:gd name="connsiteX15" fmla="*/ 173340 w 474120"/>
                <a:gd name="connsiteY15" fmla="*/ 60480 h 469799"/>
                <a:gd name="connsiteX16" fmla="*/ 112860 w 474120"/>
                <a:gd name="connsiteY16" fmla="*/ 0 h 469799"/>
                <a:gd name="connsiteX17" fmla="*/ 52380 w 474120"/>
                <a:gd name="connsiteY17" fmla="*/ 60480 h 469799"/>
                <a:gd name="connsiteX18" fmla="*/ 52380 w 474120"/>
                <a:gd name="connsiteY18" fmla="*/ 86400 h 469799"/>
                <a:gd name="connsiteX19" fmla="*/ 81540 w 474120"/>
                <a:gd name="connsiteY19" fmla="*/ 137700 h 469799"/>
                <a:gd name="connsiteX20" fmla="*/ 81540 w 474120"/>
                <a:gd name="connsiteY20" fmla="*/ 153360 h 469799"/>
                <a:gd name="connsiteX21" fmla="*/ 0 w 474120"/>
                <a:gd name="connsiteY21" fmla="*/ 261900 h 469799"/>
                <a:gd name="connsiteX22" fmla="*/ 8100 w 474120"/>
                <a:gd name="connsiteY22" fmla="*/ 270000 h 469799"/>
                <a:gd name="connsiteX23" fmla="*/ 167940 w 474120"/>
                <a:gd name="connsiteY23" fmla="*/ 270000 h 469799"/>
                <a:gd name="connsiteX24" fmla="*/ 169560 w 474120"/>
                <a:gd name="connsiteY24" fmla="*/ 270000 h 469799"/>
                <a:gd name="connsiteX25" fmla="*/ 196020 w 474120"/>
                <a:gd name="connsiteY25" fmla="*/ 295380 h 469799"/>
                <a:gd name="connsiteX26" fmla="*/ 196020 w 474120"/>
                <a:gd name="connsiteY26" fmla="*/ 319680 h 469799"/>
                <a:gd name="connsiteX27" fmla="*/ 88020 w 474120"/>
                <a:gd name="connsiteY27" fmla="*/ 461700 h 469799"/>
                <a:gd name="connsiteX28" fmla="*/ 96120 w 474120"/>
                <a:gd name="connsiteY28" fmla="*/ 469800 h 469799"/>
                <a:gd name="connsiteX29" fmla="*/ 374220 w 474120"/>
                <a:gd name="connsiteY29" fmla="*/ 469800 h 469799"/>
                <a:gd name="connsiteX30" fmla="*/ 382320 w 474120"/>
                <a:gd name="connsiteY30" fmla="*/ 461700 h 469799"/>
                <a:gd name="connsiteX31" fmla="*/ 272700 w 474120"/>
                <a:gd name="connsiteY31" fmla="*/ 319680 h 469799"/>
                <a:gd name="connsiteX32" fmla="*/ 272700 w 474120"/>
                <a:gd name="connsiteY32" fmla="*/ 296460 h 469799"/>
                <a:gd name="connsiteX33" fmla="*/ 300240 w 474120"/>
                <a:gd name="connsiteY33" fmla="*/ 270540 h 469799"/>
                <a:gd name="connsiteX34" fmla="*/ 466020 w 474120"/>
                <a:gd name="connsiteY34" fmla="*/ 270540 h 469799"/>
                <a:gd name="connsiteX35" fmla="*/ 474120 w 474120"/>
                <a:gd name="connsiteY35" fmla="*/ 262440 h 469799"/>
                <a:gd name="connsiteX36" fmla="*/ 390960 w 474120"/>
                <a:gd name="connsiteY36" fmla="*/ 153360 h 469799"/>
                <a:gd name="connsiteX37" fmla="*/ 16200 w 474120"/>
                <a:gd name="connsiteY37" fmla="*/ 254340 h 469799"/>
                <a:gd name="connsiteX38" fmla="*/ 91260 w 474120"/>
                <a:gd name="connsiteY38" fmla="*/ 167940 h 469799"/>
                <a:gd name="connsiteX39" fmla="*/ 97740 w 474120"/>
                <a:gd name="connsiteY39" fmla="*/ 159840 h 469799"/>
                <a:gd name="connsiteX40" fmla="*/ 97740 w 474120"/>
                <a:gd name="connsiteY40" fmla="*/ 132840 h 469799"/>
                <a:gd name="connsiteX41" fmla="*/ 93420 w 474120"/>
                <a:gd name="connsiteY41" fmla="*/ 125820 h 469799"/>
                <a:gd name="connsiteX42" fmla="*/ 68580 w 474120"/>
                <a:gd name="connsiteY42" fmla="*/ 86400 h 469799"/>
                <a:gd name="connsiteX43" fmla="*/ 68580 w 474120"/>
                <a:gd name="connsiteY43" fmla="*/ 60480 h 469799"/>
                <a:gd name="connsiteX44" fmla="*/ 112860 w 474120"/>
                <a:gd name="connsiteY44" fmla="*/ 16200 h 469799"/>
                <a:gd name="connsiteX45" fmla="*/ 157140 w 474120"/>
                <a:gd name="connsiteY45" fmla="*/ 60480 h 469799"/>
                <a:gd name="connsiteX46" fmla="*/ 157140 w 474120"/>
                <a:gd name="connsiteY46" fmla="*/ 86400 h 469799"/>
                <a:gd name="connsiteX47" fmla="*/ 131760 w 474120"/>
                <a:gd name="connsiteY47" fmla="*/ 126360 h 469799"/>
                <a:gd name="connsiteX48" fmla="*/ 126900 w 474120"/>
                <a:gd name="connsiteY48" fmla="*/ 133920 h 469799"/>
                <a:gd name="connsiteX49" fmla="*/ 126900 w 474120"/>
                <a:gd name="connsiteY49" fmla="*/ 159840 h 469799"/>
                <a:gd name="connsiteX50" fmla="*/ 133380 w 474120"/>
                <a:gd name="connsiteY50" fmla="*/ 167940 h 469799"/>
                <a:gd name="connsiteX51" fmla="*/ 159300 w 474120"/>
                <a:gd name="connsiteY51" fmla="*/ 177660 h 469799"/>
                <a:gd name="connsiteX52" fmla="*/ 157680 w 474120"/>
                <a:gd name="connsiteY52" fmla="*/ 194400 h 469799"/>
                <a:gd name="connsiteX53" fmla="*/ 157680 w 474120"/>
                <a:gd name="connsiteY53" fmla="*/ 228960 h 469799"/>
                <a:gd name="connsiteX54" fmla="*/ 162000 w 474120"/>
                <a:gd name="connsiteY54" fmla="*/ 254340 h 469799"/>
                <a:gd name="connsiteX55" fmla="*/ 16200 w 474120"/>
                <a:gd name="connsiteY55" fmla="*/ 254340 h 469799"/>
                <a:gd name="connsiteX56" fmla="*/ 16200 w 474120"/>
                <a:gd name="connsiteY56" fmla="*/ 254340 h 469799"/>
                <a:gd name="connsiteX57" fmla="*/ 260820 w 474120"/>
                <a:gd name="connsiteY57" fmla="*/ 284040 h 469799"/>
                <a:gd name="connsiteX58" fmla="*/ 255960 w 474120"/>
                <a:gd name="connsiteY58" fmla="*/ 291600 h 469799"/>
                <a:gd name="connsiteX59" fmla="*/ 255960 w 474120"/>
                <a:gd name="connsiteY59" fmla="*/ 326160 h 469799"/>
                <a:gd name="connsiteX60" fmla="*/ 262440 w 474120"/>
                <a:gd name="connsiteY60" fmla="*/ 334260 h 469799"/>
                <a:gd name="connsiteX61" fmla="*/ 365580 w 474120"/>
                <a:gd name="connsiteY61" fmla="*/ 454140 h 469799"/>
                <a:gd name="connsiteX62" fmla="*/ 104220 w 474120"/>
                <a:gd name="connsiteY62" fmla="*/ 454140 h 469799"/>
                <a:gd name="connsiteX63" fmla="*/ 205740 w 474120"/>
                <a:gd name="connsiteY63" fmla="*/ 334800 h 469799"/>
                <a:gd name="connsiteX64" fmla="*/ 212220 w 474120"/>
                <a:gd name="connsiteY64" fmla="*/ 326700 h 469799"/>
                <a:gd name="connsiteX65" fmla="*/ 212220 w 474120"/>
                <a:gd name="connsiteY65" fmla="*/ 291060 h 469799"/>
                <a:gd name="connsiteX66" fmla="*/ 207900 w 474120"/>
                <a:gd name="connsiteY66" fmla="*/ 284040 h 469799"/>
                <a:gd name="connsiteX67" fmla="*/ 173880 w 474120"/>
                <a:gd name="connsiteY67" fmla="*/ 229500 h 469799"/>
                <a:gd name="connsiteX68" fmla="*/ 173880 w 474120"/>
                <a:gd name="connsiteY68" fmla="*/ 194940 h 469799"/>
                <a:gd name="connsiteX69" fmla="*/ 234900 w 474120"/>
                <a:gd name="connsiteY69" fmla="*/ 133920 h 469799"/>
                <a:gd name="connsiteX70" fmla="*/ 295920 w 474120"/>
                <a:gd name="connsiteY70" fmla="*/ 194940 h 469799"/>
                <a:gd name="connsiteX71" fmla="*/ 295920 w 474120"/>
                <a:gd name="connsiteY71" fmla="*/ 228960 h 469799"/>
                <a:gd name="connsiteX72" fmla="*/ 260820 w 474120"/>
                <a:gd name="connsiteY72" fmla="*/ 284040 h 469799"/>
                <a:gd name="connsiteX73" fmla="*/ 307800 w 474120"/>
                <a:gd name="connsiteY73" fmla="*/ 254340 h 469799"/>
                <a:gd name="connsiteX74" fmla="*/ 312120 w 474120"/>
                <a:gd name="connsiteY74" fmla="*/ 228960 h 469799"/>
                <a:gd name="connsiteX75" fmla="*/ 312120 w 474120"/>
                <a:gd name="connsiteY75" fmla="*/ 194400 h 469799"/>
                <a:gd name="connsiteX76" fmla="*/ 310500 w 474120"/>
                <a:gd name="connsiteY76" fmla="*/ 179820 h 469799"/>
                <a:gd name="connsiteX77" fmla="*/ 338580 w 474120"/>
                <a:gd name="connsiteY77" fmla="*/ 168480 h 469799"/>
                <a:gd name="connsiteX78" fmla="*/ 345060 w 474120"/>
                <a:gd name="connsiteY78" fmla="*/ 160380 h 469799"/>
                <a:gd name="connsiteX79" fmla="*/ 345060 w 474120"/>
                <a:gd name="connsiteY79" fmla="*/ 133380 h 469799"/>
                <a:gd name="connsiteX80" fmla="*/ 340740 w 474120"/>
                <a:gd name="connsiteY80" fmla="*/ 126360 h 469799"/>
                <a:gd name="connsiteX81" fmla="*/ 315900 w 474120"/>
                <a:gd name="connsiteY81" fmla="*/ 86940 h 469799"/>
                <a:gd name="connsiteX82" fmla="*/ 315900 w 474120"/>
                <a:gd name="connsiteY82" fmla="*/ 61020 h 469799"/>
                <a:gd name="connsiteX83" fmla="*/ 360180 w 474120"/>
                <a:gd name="connsiteY83" fmla="*/ 16740 h 469799"/>
                <a:gd name="connsiteX84" fmla="*/ 404460 w 474120"/>
                <a:gd name="connsiteY84" fmla="*/ 61020 h 469799"/>
                <a:gd name="connsiteX85" fmla="*/ 404460 w 474120"/>
                <a:gd name="connsiteY85" fmla="*/ 86940 h 469799"/>
                <a:gd name="connsiteX86" fmla="*/ 379080 w 474120"/>
                <a:gd name="connsiteY86" fmla="*/ 126900 h 469799"/>
                <a:gd name="connsiteX87" fmla="*/ 374220 w 474120"/>
                <a:gd name="connsiteY87" fmla="*/ 134460 h 469799"/>
                <a:gd name="connsiteX88" fmla="*/ 374220 w 474120"/>
                <a:gd name="connsiteY88" fmla="*/ 160380 h 469799"/>
                <a:gd name="connsiteX89" fmla="*/ 380700 w 474120"/>
                <a:gd name="connsiteY89" fmla="*/ 168480 h 469799"/>
                <a:gd name="connsiteX90" fmla="*/ 456840 w 474120"/>
                <a:gd name="connsiteY90" fmla="*/ 254880 h 469799"/>
                <a:gd name="connsiteX91" fmla="*/ 307800 w 474120"/>
                <a:gd name="connsiteY91" fmla="*/ 254340 h 469799"/>
                <a:gd name="connsiteX92" fmla="*/ 307800 w 474120"/>
                <a:gd name="connsiteY92" fmla="*/ 254340 h 46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474120" h="469799">
                  <a:moveTo>
                    <a:pt x="390960" y="153360"/>
                  </a:moveTo>
                  <a:lnTo>
                    <a:pt x="390960" y="138780"/>
                  </a:lnTo>
                  <a:cubicBezTo>
                    <a:pt x="409320" y="127980"/>
                    <a:pt x="421200" y="108000"/>
                    <a:pt x="421200" y="86400"/>
                  </a:cubicBezTo>
                  <a:lnTo>
                    <a:pt x="421200" y="60480"/>
                  </a:lnTo>
                  <a:cubicBezTo>
                    <a:pt x="421200" y="27000"/>
                    <a:pt x="394200" y="0"/>
                    <a:pt x="360720" y="0"/>
                  </a:cubicBezTo>
                  <a:cubicBezTo>
                    <a:pt x="327240" y="0"/>
                    <a:pt x="299700" y="27000"/>
                    <a:pt x="299700" y="60480"/>
                  </a:cubicBezTo>
                  <a:lnTo>
                    <a:pt x="299700" y="86400"/>
                  </a:lnTo>
                  <a:cubicBezTo>
                    <a:pt x="299700" y="107460"/>
                    <a:pt x="310500" y="126900"/>
                    <a:pt x="328860" y="137700"/>
                  </a:cubicBezTo>
                  <a:lnTo>
                    <a:pt x="328860" y="153360"/>
                  </a:lnTo>
                  <a:cubicBezTo>
                    <a:pt x="320760" y="155520"/>
                    <a:pt x="313200" y="158760"/>
                    <a:pt x="305640" y="163080"/>
                  </a:cubicBezTo>
                  <a:cubicBezTo>
                    <a:pt x="293760" y="135540"/>
                    <a:pt x="266220" y="116100"/>
                    <a:pt x="234360" y="116100"/>
                  </a:cubicBezTo>
                  <a:cubicBezTo>
                    <a:pt x="203040" y="116100"/>
                    <a:pt x="176580" y="134460"/>
                    <a:pt x="164160" y="161460"/>
                  </a:cubicBezTo>
                  <a:cubicBezTo>
                    <a:pt x="157140" y="158220"/>
                    <a:pt x="150120" y="154980"/>
                    <a:pt x="143100" y="153360"/>
                  </a:cubicBezTo>
                  <a:lnTo>
                    <a:pt x="143100" y="138780"/>
                  </a:lnTo>
                  <a:cubicBezTo>
                    <a:pt x="161460" y="127980"/>
                    <a:pt x="173340" y="108000"/>
                    <a:pt x="173340" y="86400"/>
                  </a:cubicBezTo>
                  <a:lnTo>
                    <a:pt x="173340" y="60480"/>
                  </a:lnTo>
                  <a:cubicBezTo>
                    <a:pt x="173340" y="27000"/>
                    <a:pt x="146340" y="0"/>
                    <a:pt x="112860" y="0"/>
                  </a:cubicBezTo>
                  <a:cubicBezTo>
                    <a:pt x="79380" y="0"/>
                    <a:pt x="52380" y="27000"/>
                    <a:pt x="52380" y="60480"/>
                  </a:cubicBezTo>
                  <a:lnTo>
                    <a:pt x="52380" y="86400"/>
                  </a:lnTo>
                  <a:cubicBezTo>
                    <a:pt x="52380" y="107460"/>
                    <a:pt x="63180" y="126900"/>
                    <a:pt x="81540" y="137700"/>
                  </a:cubicBezTo>
                  <a:lnTo>
                    <a:pt x="81540" y="153360"/>
                  </a:lnTo>
                  <a:cubicBezTo>
                    <a:pt x="32940" y="167400"/>
                    <a:pt x="0" y="211140"/>
                    <a:pt x="0" y="261900"/>
                  </a:cubicBezTo>
                  <a:cubicBezTo>
                    <a:pt x="0" y="266220"/>
                    <a:pt x="3780" y="270000"/>
                    <a:pt x="8100" y="270000"/>
                  </a:cubicBezTo>
                  <a:lnTo>
                    <a:pt x="167940" y="270000"/>
                  </a:lnTo>
                  <a:cubicBezTo>
                    <a:pt x="168480" y="270000"/>
                    <a:pt x="169020" y="270000"/>
                    <a:pt x="169560" y="270000"/>
                  </a:cubicBezTo>
                  <a:cubicBezTo>
                    <a:pt x="176040" y="280260"/>
                    <a:pt x="185220" y="288900"/>
                    <a:pt x="196020" y="295380"/>
                  </a:cubicBezTo>
                  <a:lnTo>
                    <a:pt x="196020" y="319680"/>
                  </a:lnTo>
                  <a:cubicBezTo>
                    <a:pt x="131760" y="336960"/>
                    <a:pt x="88020" y="394740"/>
                    <a:pt x="88020" y="461700"/>
                  </a:cubicBezTo>
                  <a:cubicBezTo>
                    <a:pt x="88020" y="466020"/>
                    <a:pt x="91800" y="469800"/>
                    <a:pt x="96120" y="469800"/>
                  </a:cubicBezTo>
                  <a:lnTo>
                    <a:pt x="374220" y="469800"/>
                  </a:lnTo>
                  <a:cubicBezTo>
                    <a:pt x="378540" y="469800"/>
                    <a:pt x="382320" y="466020"/>
                    <a:pt x="382320" y="461700"/>
                  </a:cubicBezTo>
                  <a:cubicBezTo>
                    <a:pt x="382320" y="395280"/>
                    <a:pt x="336420" y="336420"/>
                    <a:pt x="272700" y="319680"/>
                  </a:cubicBezTo>
                  <a:lnTo>
                    <a:pt x="272700" y="296460"/>
                  </a:lnTo>
                  <a:cubicBezTo>
                    <a:pt x="284040" y="289980"/>
                    <a:pt x="293220" y="281340"/>
                    <a:pt x="300240" y="270540"/>
                  </a:cubicBezTo>
                  <a:lnTo>
                    <a:pt x="466020" y="270540"/>
                  </a:lnTo>
                  <a:cubicBezTo>
                    <a:pt x="470340" y="270540"/>
                    <a:pt x="474120" y="266760"/>
                    <a:pt x="474120" y="262440"/>
                  </a:cubicBezTo>
                  <a:cubicBezTo>
                    <a:pt x="473580" y="211680"/>
                    <a:pt x="439020" y="166860"/>
                    <a:pt x="390960" y="153360"/>
                  </a:cubicBezTo>
                  <a:close/>
                  <a:moveTo>
                    <a:pt x="16200" y="254340"/>
                  </a:moveTo>
                  <a:cubicBezTo>
                    <a:pt x="19440" y="212220"/>
                    <a:pt x="49680" y="177660"/>
                    <a:pt x="91260" y="167940"/>
                  </a:cubicBezTo>
                  <a:cubicBezTo>
                    <a:pt x="95040" y="166860"/>
                    <a:pt x="97740" y="163620"/>
                    <a:pt x="97740" y="159840"/>
                  </a:cubicBezTo>
                  <a:lnTo>
                    <a:pt x="97740" y="132840"/>
                  </a:lnTo>
                  <a:cubicBezTo>
                    <a:pt x="97740" y="129600"/>
                    <a:pt x="96120" y="126900"/>
                    <a:pt x="93420" y="125820"/>
                  </a:cubicBezTo>
                  <a:cubicBezTo>
                    <a:pt x="78300" y="118260"/>
                    <a:pt x="68580" y="103140"/>
                    <a:pt x="68580" y="86400"/>
                  </a:cubicBezTo>
                  <a:lnTo>
                    <a:pt x="68580" y="60480"/>
                  </a:lnTo>
                  <a:cubicBezTo>
                    <a:pt x="68580" y="36180"/>
                    <a:pt x="88560" y="16200"/>
                    <a:pt x="112860" y="16200"/>
                  </a:cubicBezTo>
                  <a:cubicBezTo>
                    <a:pt x="137160" y="16200"/>
                    <a:pt x="157140" y="36180"/>
                    <a:pt x="157140" y="60480"/>
                  </a:cubicBezTo>
                  <a:lnTo>
                    <a:pt x="157140" y="86400"/>
                  </a:lnTo>
                  <a:cubicBezTo>
                    <a:pt x="157140" y="103140"/>
                    <a:pt x="146880" y="118800"/>
                    <a:pt x="131760" y="126360"/>
                  </a:cubicBezTo>
                  <a:cubicBezTo>
                    <a:pt x="129060" y="127440"/>
                    <a:pt x="126900" y="130680"/>
                    <a:pt x="126900" y="133920"/>
                  </a:cubicBezTo>
                  <a:lnTo>
                    <a:pt x="126900" y="159840"/>
                  </a:lnTo>
                  <a:cubicBezTo>
                    <a:pt x="126900" y="163620"/>
                    <a:pt x="129600" y="166860"/>
                    <a:pt x="133380" y="167940"/>
                  </a:cubicBezTo>
                  <a:cubicBezTo>
                    <a:pt x="142560" y="170100"/>
                    <a:pt x="151200" y="173340"/>
                    <a:pt x="159300" y="177660"/>
                  </a:cubicBezTo>
                  <a:cubicBezTo>
                    <a:pt x="158220" y="183060"/>
                    <a:pt x="157680" y="188460"/>
                    <a:pt x="157680" y="194400"/>
                  </a:cubicBezTo>
                  <a:lnTo>
                    <a:pt x="157680" y="228960"/>
                  </a:lnTo>
                  <a:cubicBezTo>
                    <a:pt x="157680" y="237600"/>
                    <a:pt x="159300" y="246240"/>
                    <a:pt x="162000" y="254340"/>
                  </a:cubicBezTo>
                  <a:lnTo>
                    <a:pt x="16200" y="254340"/>
                  </a:lnTo>
                  <a:lnTo>
                    <a:pt x="16200" y="254340"/>
                  </a:lnTo>
                  <a:close/>
                  <a:moveTo>
                    <a:pt x="260820" y="284040"/>
                  </a:moveTo>
                  <a:cubicBezTo>
                    <a:pt x="258120" y="285120"/>
                    <a:pt x="255960" y="288360"/>
                    <a:pt x="255960" y="291600"/>
                  </a:cubicBezTo>
                  <a:lnTo>
                    <a:pt x="255960" y="326160"/>
                  </a:lnTo>
                  <a:cubicBezTo>
                    <a:pt x="255960" y="329940"/>
                    <a:pt x="258660" y="333180"/>
                    <a:pt x="262440" y="334260"/>
                  </a:cubicBezTo>
                  <a:cubicBezTo>
                    <a:pt x="319680" y="346680"/>
                    <a:pt x="361800" y="396360"/>
                    <a:pt x="365580" y="454140"/>
                  </a:cubicBezTo>
                  <a:lnTo>
                    <a:pt x="104220" y="454140"/>
                  </a:lnTo>
                  <a:cubicBezTo>
                    <a:pt x="107460" y="396360"/>
                    <a:pt x="148500" y="347760"/>
                    <a:pt x="205740" y="334800"/>
                  </a:cubicBezTo>
                  <a:cubicBezTo>
                    <a:pt x="209520" y="333720"/>
                    <a:pt x="212220" y="330480"/>
                    <a:pt x="212220" y="326700"/>
                  </a:cubicBezTo>
                  <a:lnTo>
                    <a:pt x="212220" y="291060"/>
                  </a:lnTo>
                  <a:cubicBezTo>
                    <a:pt x="212220" y="287820"/>
                    <a:pt x="210600" y="285120"/>
                    <a:pt x="207900" y="284040"/>
                  </a:cubicBezTo>
                  <a:cubicBezTo>
                    <a:pt x="186840" y="273780"/>
                    <a:pt x="173880" y="252720"/>
                    <a:pt x="173880" y="229500"/>
                  </a:cubicBezTo>
                  <a:lnTo>
                    <a:pt x="173880" y="194940"/>
                  </a:lnTo>
                  <a:cubicBezTo>
                    <a:pt x="173880" y="160920"/>
                    <a:pt x="201420" y="133920"/>
                    <a:pt x="234900" y="133920"/>
                  </a:cubicBezTo>
                  <a:cubicBezTo>
                    <a:pt x="268380" y="133920"/>
                    <a:pt x="295920" y="161460"/>
                    <a:pt x="295920" y="194940"/>
                  </a:cubicBezTo>
                  <a:lnTo>
                    <a:pt x="295920" y="228960"/>
                  </a:lnTo>
                  <a:cubicBezTo>
                    <a:pt x="295920" y="252180"/>
                    <a:pt x="282420" y="273780"/>
                    <a:pt x="260820" y="284040"/>
                  </a:cubicBezTo>
                  <a:close/>
                  <a:moveTo>
                    <a:pt x="307800" y="254340"/>
                  </a:moveTo>
                  <a:cubicBezTo>
                    <a:pt x="310500" y="246240"/>
                    <a:pt x="312120" y="237600"/>
                    <a:pt x="312120" y="228960"/>
                  </a:cubicBezTo>
                  <a:lnTo>
                    <a:pt x="312120" y="194400"/>
                  </a:lnTo>
                  <a:cubicBezTo>
                    <a:pt x="312120" y="189540"/>
                    <a:pt x="311580" y="184140"/>
                    <a:pt x="310500" y="179820"/>
                  </a:cubicBezTo>
                  <a:cubicBezTo>
                    <a:pt x="319140" y="174420"/>
                    <a:pt x="328860" y="170640"/>
                    <a:pt x="338580" y="168480"/>
                  </a:cubicBezTo>
                  <a:cubicBezTo>
                    <a:pt x="342360" y="167400"/>
                    <a:pt x="345060" y="164160"/>
                    <a:pt x="345060" y="160380"/>
                  </a:cubicBezTo>
                  <a:lnTo>
                    <a:pt x="345060" y="133380"/>
                  </a:lnTo>
                  <a:cubicBezTo>
                    <a:pt x="345060" y="130140"/>
                    <a:pt x="343440" y="127440"/>
                    <a:pt x="340740" y="126360"/>
                  </a:cubicBezTo>
                  <a:cubicBezTo>
                    <a:pt x="325620" y="118800"/>
                    <a:pt x="315900" y="103680"/>
                    <a:pt x="315900" y="86940"/>
                  </a:cubicBezTo>
                  <a:lnTo>
                    <a:pt x="315900" y="61020"/>
                  </a:lnTo>
                  <a:cubicBezTo>
                    <a:pt x="315900" y="36720"/>
                    <a:pt x="335880" y="16740"/>
                    <a:pt x="360180" y="16740"/>
                  </a:cubicBezTo>
                  <a:cubicBezTo>
                    <a:pt x="384480" y="16740"/>
                    <a:pt x="404460" y="36720"/>
                    <a:pt x="404460" y="61020"/>
                  </a:cubicBezTo>
                  <a:lnTo>
                    <a:pt x="404460" y="86940"/>
                  </a:lnTo>
                  <a:cubicBezTo>
                    <a:pt x="404460" y="103680"/>
                    <a:pt x="394200" y="119340"/>
                    <a:pt x="379080" y="126900"/>
                  </a:cubicBezTo>
                  <a:cubicBezTo>
                    <a:pt x="376380" y="127980"/>
                    <a:pt x="374220" y="131220"/>
                    <a:pt x="374220" y="134460"/>
                  </a:cubicBezTo>
                  <a:lnTo>
                    <a:pt x="374220" y="160380"/>
                  </a:lnTo>
                  <a:cubicBezTo>
                    <a:pt x="374220" y="164160"/>
                    <a:pt x="376920" y="167400"/>
                    <a:pt x="380700" y="168480"/>
                  </a:cubicBezTo>
                  <a:cubicBezTo>
                    <a:pt x="422280" y="177660"/>
                    <a:pt x="453060" y="213300"/>
                    <a:pt x="456840" y="254880"/>
                  </a:cubicBezTo>
                  <a:lnTo>
                    <a:pt x="307800" y="254340"/>
                  </a:lnTo>
                  <a:lnTo>
                    <a:pt x="307800" y="254340"/>
                  </a:lnTo>
                  <a:close/>
                </a:path>
              </a:pathLst>
            </a:custGeom>
            <a:solidFill>
              <a:schemeClr val="accent1"/>
            </a:solidFill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2" name="Oval 20">
              <a:extLst>
                <a:ext uri="{FF2B5EF4-FFF2-40B4-BE49-F238E27FC236}">
                  <a16:creationId xmlns:a16="http://schemas.microsoft.com/office/drawing/2014/main" id="{9D1CE8BD-8208-406D-81B7-2B9F2E6C53C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37958" y="5294783"/>
              <a:ext cx="739039" cy="725706"/>
            </a:xfrm>
            <a:prstGeom prst="ellipse">
              <a:avLst/>
            </a:prstGeom>
            <a:noFill/>
            <a:ln w="38100">
              <a:solidFill>
                <a:schemeClr val="tx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chemeClr val="lt1"/>
                </a:solidFill>
                <a:latin typeface="+mj-lt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5EE40BF-92FE-F3D9-B8CE-E0951D7E2755}"/>
              </a:ext>
            </a:extLst>
          </p:cNvPr>
          <p:cNvGrpSpPr/>
          <p:nvPr/>
        </p:nvGrpSpPr>
        <p:grpSpPr>
          <a:xfrm>
            <a:off x="6822476" y="1944485"/>
            <a:ext cx="4121838" cy="4076605"/>
            <a:chOff x="6485630" y="1669597"/>
            <a:chExt cx="4897989" cy="4844243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F76B189-4035-1E83-F169-176DC9232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8405" y="5707285"/>
              <a:ext cx="1325214" cy="806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CA07708-FFF3-FFDE-3C6B-84CFA960AD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0773" y="5529070"/>
              <a:ext cx="1424736" cy="91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01E8237A-1C17-CC61-31C2-FFE2A1396E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5135" y="2301260"/>
              <a:ext cx="910638" cy="447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Loreal Logo | The most famous brands and company logos in the world">
              <a:extLst>
                <a:ext uri="{FF2B5EF4-FFF2-40B4-BE49-F238E27FC236}">
                  <a16:creationId xmlns:a16="http://schemas.microsoft.com/office/drawing/2014/main" id="{E4375842-0DE9-6FF1-E3FB-720C88ED63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470" y="4915378"/>
              <a:ext cx="1055426" cy="60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B21498B-E5D1-DE2D-70AD-473E8D1B03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31679" b="33490"/>
            <a:stretch/>
          </p:blipFill>
          <p:spPr>
            <a:xfrm>
              <a:off x="9698065" y="2999095"/>
              <a:ext cx="1604919" cy="539782"/>
            </a:xfrm>
            <a:prstGeom prst="rect">
              <a:avLst/>
            </a:prstGeom>
          </p:spPr>
        </p:pic>
        <p:pic>
          <p:nvPicPr>
            <p:cNvPr id="8" name="Рисунок 27" descr="Изображение выглядит как знак, часы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46BF7205-603E-D85E-D84B-3A8C02DC2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16299" y="1669597"/>
              <a:ext cx="941619" cy="370194"/>
            </a:xfrm>
            <a:prstGeom prst="rect">
              <a:avLst/>
            </a:prstGeom>
          </p:spPr>
        </p:pic>
        <p:pic>
          <p:nvPicPr>
            <p:cNvPr id="12" name="Рисунок 5">
              <a:extLst>
                <a:ext uri="{FF2B5EF4-FFF2-40B4-BE49-F238E27FC236}">
                  <a16:creationId xmlns:a16="http://schemas.microsoft.com/office/drawing/2014/main" id="{2CA475D6-19FB-F7B2-4A09-77E91C2E9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85630" y="2424092"/>
              <a:ext cx="1691510" cy="475737"/>
            </a:xfrm>
            <a:prstGeom prst="rect">
              <a:avLst/>
            </a:prstGeom>
          </p:spPr>
        </p:pic>
        <p:pic>
          <p:nvPicPr>
            <p:cNvPr id="13" name="Рисунок 6">
              <a:extLst>
                <a:ext uri="{FF2B5EF4-FFF2-40B4-BE49-F238E27FC236}">
                  <a16:creationId xmlns:a16="http://schemas.microsoft.com/office/drawing/2014/main" id="{F4AE6CBE-F8C7-DC9D-F40F-AE3FF49EB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481665" y="2338615"/>
              <a:ext cx="1045247" cy="62910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ED7C791-6C05-C83B-04B8-A78AC4CB4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058594" y="1734928"/>
              <a:ext cx="1230286" cy="353708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7892AA6-C20F-2AB5-C0A8-A79B20045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704788" y="2326212"/>
              <a:ext cx="402858" cy="402859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1842693-DFF2-0DE7-32B8-D05D650C1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531942" y="3127831"/>
              <a:ext cx="994937" cy="367362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1DA1C0E-1FFE-5370-D557-7FBFE50A3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858150" y="3052197"/>
              <a:ext cx="1663321" cy="569758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BCB6FAA4-5497-5315-9CEF-5F3D40DC3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597988" y="3778611"/>
              <a:ext cx="1416544" cy="296486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44B8F7E-B129-F4D5-99BE-E329A836A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143163" y="3648450"/>
              <a:ext cx="951522" cy="519740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D4CDAEC0-1BAE-E485-BB03-DD491599F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459146" y="3706433"/>
              <a:ext cx="1213474" cy="42398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81415B51-2CC6-CED8-90E2-2B3E55BAB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04379" y="4190873"/>
              <a:ext cx="1161671" cy="502344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243FB86-D456-2801-480F-67B8D0D37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059214" y="4375841"/>
              <a:ext cx="1548247" cy="272306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FAF1EB0-9ABB-4ABD-EE0C-5993084D1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977751" y="4799807"/>
              <a:ext cx="1168400" cy="72390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58DD3BD-19CF-32B2-A830-9B08CAFFC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834676" y="4171764"/>
              <a:ext cx="1491495" cy="525414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AFF16B25-5C63-9760-B5E3-E6915B76E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954355" y="4819570"/>
              <a:ext cx="1503462" cy="601386"/>
            </a:xfrm>
            <a:prstGeom prst="rect">
              <a:avLst/>
            </a:prstGeom>
          </p:spPr>
        </p:pic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4A472035-D7B6-45F3-4826-B285E2850F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144" y="6053248"/>
              <a:ext cx="954362" cy="206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0" descr="Изображение логотипа">
              <a:extLst>
                <a:ext uri="{FF2B5EF4-FFF2-40B4-BE49-F238E27FC236}">
                  <a16:creationId xmlns:a16="http://schemas.microsoft.com/office/drawing/2014/main" id="{9BCBFE38-4F94-FDC0-5AD3-0CE59F02C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9262" y="5620124"/>
              <a:ext cx="550995" cy="60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D24E3114-E96F-4340-C15F-E70B31A928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5617" y="1713048"/>
              <a:ext cx="1334872" cy="353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D3BD2E4-FCFE-1394-4507-18EF8BF452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12160"/>
              </p:ext>
            </p:extLst>
          </p:nvPr>
        </p:nvGraphicFramePr>
        <p:xfrm>
          <a:off x="674900" y="1587512"/>
          <a:ext cx="5565922" cy="47684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65922">
                  <a:extLst>
                    <a:ext uri="{9D8B030D-6E8A-4147-A177-3AD203B41FA5}">
                      <a16:colId xmlns:a16="http://schemas.microsoft.com/office/drawing/2014/main" val="3599022634"/>
                    </a:ext>
                  </a:extLst>
                </a:gridCol>
              </a:tblGrid>
              <a:tr h="1234357">
                <a:tc>
                  <a:txBody>
                    <a:bodyPr/>
                    <a:lstStyle/>
                    <a:p>
                      <a:pPr marL="0" lvl="0" indent="-1371600">
                        <a:spcAft>
                          <a:spcPts val="300"/>
                        </a:spcAft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BE1E2D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ФУНКЦИОНАЛЬНЫЕ ДЕПАРТАМЕНТЫ</a:t>
                      </a:r>
                    </a:p>
                    <a:p>
                      <a:pPr marL="0" lvl="0" indent="-1371600">
                        <a:spcAft>
                          <a:spcPts val="300"/>
                        </a:spcAft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Финансовые службы, маркетинг, транспортные компании, технологические инновации, рекрутинговые агентства</a:t>
                      </a:r>
                    </a:p>
                  </a:txBody>
                  <a:tcPr marL="1296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8318"/>
                  </a:ext>
                </a:extLst>
              </a:tr>
              <a:tr h="1146738">
                <a:tc>
                  <a:txBody>
                    <a:bodyPr/>
                    <a:lstStyle/>
                    <a:p>
                      <a:pPr lvl="0"/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BE1E2D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СВОЙ БИЗНЕС</a:t>
                      </a:r>
                    </a:p>
                    <a:p>
                      <a:pPr lvl="0"/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Бизнесы в сферах консалтинга, образования, ресторанный бизнес и в других сферах</a:t>
                      </a:r>
                    </a:p>
                  </a:txBody>
                  <a:tcPr marL="1296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052102"/>
                  </a:ext>
                </a:extLst>
              </a:tr>
              <a:tr h="1193691">
                <a:tc>
                  <a:txBody>
                    <a:bodyPr/>
                    <a:lstStyle/>
                    <a:p>
                      <a:pPr lvl="0"/>
                      <a:r>
                        <a:rPr kumimoji="0" lang="ru-RU" sz="1400" b="0" i="0" u="none" kern="0" cap="none" spc="0" normalizeH="0" baseline="0" noProof="0" dirty="0">
                          <a:ln>
                            <a:noFill/>
                          </a:ln>
                          <a:solidFill>
                            <a:srgbClr val="BE1E2D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СТАРТАПЫ И ИННОВАЦИИ</a:t>
                      </a:r>
                    </a:p>
                    <a:p>
                      <a:pPr lvl="0"/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Акселераторы, инкубаторы, сопровождение стартапов, инновационные проекты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Arial"/>
                        <a:sym typeface="Arial"/>
                      </a:endParaRPr>
                    </a:p>
                  </a:txBody>
                  <a:tcPr marL="1296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596232"/>
                  </a:ext>
                </a:extLst>
              </a:tr>
              <a:tr h="1193691">
                <a:tc>
                  <a:txBody>
                    <a:bodyPr/>
                    <a:lstStyle/>
                    <a:p>
                      <a:pPr marL="0" lvl="3">
                        <a:spcAft>
                          <a:spcPts val="300"/>
                        </a:spcAft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BE1E2D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НЕКОММЕРЧЕСКИЙ СЕКТОР</a:t>
                      </a:r>
                    </a:p>
                    <a:p>
                      <a:pPr marL="0" lvl="3">
                        <a:spcAft>
                          <a:spcPts val="300"/>
                        </a:spcAft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Музеи и благотворительные организации, социальные предприятия</a:t>
                      </a:r>
                    </a:p>
                  </a:txBody>
                  <a:tcPr marL="1296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9840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801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AA7119-A1F1-4604-9DEE-B39909228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822537" cy="664797"/>
          </a:xfrm>
        </p:spPr>
        <p:txBody>
          <a:bodyPr/>
          <a:lstStyle/>
          <a:p>
            <a:r>
              <a:rPr lang="ru-RU" b="1" dirty="0">
                <a:latin typeface="Inter" panose="02000503000000020004" pitchFamily="2" charset="0"/>
                <a:ea typeface="Inter" panose="02000503000000020004" pitchFamily="2" charset="0"/>
              </a:rPr>
              <a:t>Погружение в специальность </a:t>
            </a:r>
            <a:br>
              <a:rPr lang="ru-RU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и персональная траектория обучения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FB1F04C-B322-407E-8E7B-B2E973129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>
                <a:latin typeface="Inter" panose="02000503000000020004" pitchFamily="2" charset="0"/>
                <a:ea typeface="Inter" panose="02000503000000020004" pitchFamily="2" charset="0"/>
              </a:rPr>
              <a:pPr/>
              <a:t>5</a:t>
            </a:fld>
            <a:endParaRPr lang="ru-RU" sz="100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2" name="Стрелка: пятиугольник 31">
            <a:extLst>
              <a:ext uri="{FF2B5EF4-FFF2-40B4-BE49-F238E27FC236}">
                <a16:creationId xmlns:a16="http://schemas.microsoft.com/office/drawing/2014/main" id="{1FBB3C5B-52C0-4997-AE1D-7F3262D399CF}"/>
              </a:ext>
            </a:extLst>
          </p:cNvPr>
          <p:cNvSpPr/>
          <p:nvPr/>
        </p:nvSpPr>
        <p:spPr>
          <a:xfrm>
            <a:off x="6006926" y="5804120"/>
            <a:ext cx="2040011" cy="576000"/>
          </a:xfrm>
          <a:prstGeom prst="roundRect">
            <a:avLst/>
          </a:prstGeom>
          <a:solidFill>
            <a:schemeClr val="bg2"/>
          </a:solidFill>
          <a:ln w="20574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2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Стажировка</a:t>
            </a:r>
            <a:endParaRPr lang="en-US" sz="12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33" name="Стрелка: пятиугольник 32">
            <a:extLst>
              <a:ext uri="{FF2B5EF4-FFF2-40B4-BE49-F238E27FC236}">
                <a16:creationId xmlns:a16="http://schemas.microsoft.com/office/drawing/2014/main" id="{19A98AED-6F53-4383-B492-396A3727E7F3}"/>
              </a:ext>
            </a:extLst>
          </p:cNvPr>
          <p:cNvSpPr/>
          <p:nvPr/>
        </p:nvSpPr>
        <p:spPr>
          <a:xfrm>
            <a:off x="7097489" y="5131743"/>
            <a:ext cx="2993529" cy="576000"/>
          </a:xfrm>
          <a:prstGeom prst="roundRect">
            <a:avLst/>
          </a:prstGeom>
          <a:solidFill>
            <a:schemeClr val="tx2"/>
          </a:solidFill>
          <a:ln w="20574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2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Семестр включенного обучения </a:t>
            </a:r>
            <a:br>
              <a:rPr lang="en-US" sz="12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</a:br>
            <a:r>
              <a:rPr lang="ru-RU" sz="12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в зарубежном</a:t>
            </a:r>
            <a:r>
              <a:rPr lang="en-US" sz="12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 </a:t>
            </a:r>
            <a:r>
              <a:rPr lang="ru-RU" sz="12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вузе-партнере</a:t>
            </a:r>
            <a:endParaRPr lang="en-US" sz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31" name="Стрелка: пятиугольник 30">
            <a:extLst>
              <a:ext uri="{FF2B5EF4-FFF2-40B4-BE49-F238E27FC236}">
                <a16:creationId xmlns:a16="http://schemas.microsoft.com/office/drawing/2014/main" id="{AEE397E5-BD39-480B-9358-7C41F74ED76C}"/>
              </a:ext>
            </a:extLst>
          </p:cNvPr>
          <p:cNvSpPr/>
          <p:nvPr/>
        </p:nvSpPr>
        <p:spPr>
          <a:xfrm>
            <a:off x="2950977" y="4447731"/>
            <a:ext cx="2040012" cy="576000"/>
          </a:xfrm>
          <a:prstGeom prst="roundRect">
            <a:avLst/>
          </a:prstGeom>
          <a:solidFill>
            <a:srgbClr val="006E36"/>
          </a:solidFill>
          <a:ln w="20574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en-US" sz="12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SWOT-</a:t>
            </a:r>
            <a:r>
              <a:rPr lang="ru-RU" sz="12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анализ</a:t>
            </a:r>
            <a:endParaRPr lang="en-US" sz="12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grpSp>
        <p:nvGrpSpPr>
          <p:cNvPr id="133" name="Группа 52">
            <a:extLst>
              <a:ext uri="{FF2B5EF4-FFF2-40B4-BE49-F238E27FC236}">
                <a16:creationId xmlns:a16="http://schemas.microsoft.com/office/drawing/2014/main" id="{0FCFD851-21E0-4F2D-B789-DB05B575E11C}"/>
              </a:ext>
            </a:extLst>
          </p:cNvPr>
          <p:cNvGrpSpPr/>
          <p:nvPr/>
        </p:nvGrpSpPr>
        <p:grpSpPr>
          <a:xfrm>
            <a:off x="60961" y="1505295"/>
            <a:ext cx="12070080" cy="115035"/>
            <a:chOff x="850899" y="1585732"/>
            <a:chExt cx="14047789" cy="879675"/>
          </a:xfrm>
        </p:grpSpPr>
        <p:cxnSp>
          <p:nvCxnSpPr>
            <p:cNvPr id="134" name="Прямая соединительная линия 64">
              <a:extLst>
                <a:ext uri="{FF2B5EF4-FFF2-40B4-BE49-F238E27FC236}">
                  <a16:creationId xmlns:a16="http://schemas.microsoft.com/office/drawing/2014/main" id="{9331B123-6F0D-43A1-A72D-25DAD9D5AB59}"/>
                </a:ext>
              </a:extLst>
            </p:cNvPr>
            <p:cNvCxnSpPr/>
            <p:nvPr/>
          </p:nvCxnSpPr>
          <p:spPr>
            <a:xfrm>
              <a:off x="85089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5" name="Прямая соединительная линия 65">
              <a:extLst>
                <a:ext uri="{FF2B5EF4-FFF2-40B4-BE49-F238E27FC236}">
                  <a16:creationId xmlns:a16="http://schemas.microsoft.com/office/drawing/2014/main" id="{20EB49D8-F559-4315-8E01-F69158DD8A01}"/>
                </a:ext>
              </a:extLst>
            </p:cNvPr>
            <p:cNvCxnSpPr/>
            <p:nvPr/>
          </p:nvCxnSpPr>
          <p:spPr>
            <a:xfrm>
              <a:off x="104875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6" name="Прямая соединительная линия 66">
              <a:extLst>
                <a:ext uri="{FF2B5EF4-FFF2-40B4-BE49-F238E27FC236}">
                  <a16:creationId xmlns:a16="http://schemas.microsoft.com/office/drawing/2014/main" id="{1651648C-DAA1-49F1-8594-67AFB5097D05}"/>
                </a:ext>
              </a:extLst>
            </p:cNvPr>
            <p:cNvCxnSpPr/>
            <p:nvPr/>
          </p:nvCxnSpPr>
          <p:spPr>
            <a:xfrm>
              <a:off x="124661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7" name="Прямая соединительная линия 67">
              <a:extLst>
                <a:ext uri="{FF2B5EF4-FFF2-40B4-BE49-F238E27FC236}">
                  <a16:creationId xmlns:a16="http://schemas.microsoft.com/office/drawing/2014/main" id="{6DD14FB6-5F9C-4D7A-B672-9C187FD0145A}"/>
                </a:ext>
              </a:extLst>
            </p:cNvPr>
            <p:cNvCxnSpPr/>
            <p:nvPr/>
          </p:nvCxnSpPr>
          <p:spPr>
            <a:xfrm>
              <a:off x="144446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8" name="Прямая соединительная линия 69">
              <a:extLst>
                <a:ext uri="{FF2B5EF4-FFF2-40B4-BE49-F238E27FC236}">
                  <a16:creationId xmlns:a16="http://schemas.microsoft.com/office/drawing/2014/main" id="{96090DB2-9ED7-4130-B5A8-B08678653167}"/>
                </a:ext>
              </a:extLst>
            </p:cNvPr>
            <p:cNvCxnSpPr/>
            <p:nvPr/>
          </p:nvCxnSpPr>
          <p:spPr>
            <a:xfrm>
              <a:off x="164232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9" name="Прямая соединительная линия 70">
              <a:extLst>
                <a:ext uri="{FF2B5EF4-FFF2-40B4-BE49-F238E27FC236}">
                  <a16:creationId xmlns:a16="http://schemas.microsoft.com/office/drawing/2014/main" id="{39D9C4FF-6A0E-4708-B680-C778CA754224}"/>
                </a:ext>
              </a:extLst>
            </p:cNvPr>
            <p:cNvCxnSpPr/>
            <p:nvPr/>
          </p:nvCxnSpPr>
          <p:spPr>
            <a:xfrm>
              <a:off x="184017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0" name="Прямая соединительная линия 71">
              <a:extLst>
                <a:ext uri="{FF2B5EF4-FFF2-40B4-BE49-F238E27FC236}">
                  <a16:creationId xmlns:a16="http://schemas.microsoft.com/office/drawing/2014/main" id="{4A88AD9C-D57B-412A-9D79-3F54C2974667}"/>
                </a:ext>
              </a:extLst>
            </p:cNvPr>
            <p:cNvCxnSpPr/>
            <p:nvPr/>
          </p:nvCxnSpPr>
          <p:spPr>
            <a:xfrm>
              <a:off x="203803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1" name="Прямая соединительная линия 72">
              <a:extLst>
                <a:ext uri="{FF2B5EF4-FFF2-40B4-BE49-F238E27FC236}">
                  <a16:creationId xmlns:a16="http://schemas.microsoft.com/office/drawing/2014/main" id="{0DDBAB19-47B3-4FC7-BA0A-DA6BD6033292}"/>
                </a:ext>
              </a:extLst>
            </p:cNvPr>
            <p:cNvCxnSpPr/>
            <p:nvPr/>
          </p:nvCxnSpPr>
          <p:spPr>
            <a:xfrm>
              <a:off x="223589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2" name="Прямая соединительная линия 73">
              <a:extLst>
                <a:ext uri="{FF2B5EF4-FFF2-40B4-BE49-F238E27FC236}">
                  <a16:creationId xmlns:a16="http://schemas.microsoft.com/office/drawing/2014/main" id="{1138388F-D325-4F24-BBFE-426F7B454524}"/>
                </a:ext>
              </a:extLst>
            </p:cNvPr>
            <p:cNvCxnSpPr/>
            <p:nvPr/>
          </p:nvCxnSpPr>
          <p:spPr>
            <a:xfrm>
              <a:off x="243374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3" name="Прямая соединительная линия 74">
              <a:extLst>
                <a:ext uri="{FF2B5EF4-FFF2-40B4-BE49-F238E27FC236}">
                  <a16:creationId xmlns:a16="http://schemas.microsoft.com/office/drawing/2014/main" id="{4316DAAB-F9E6-40F5-BBD1-884205F4C9A7}"/>
                </a:ext>
              </a:extLst>
            </p:cNvPr>
            <p:cNvCxnSpPr/>
            <p:nvPr/>
          </p:nvCxnSpPr>
          <p:spPr>
            <a:xfrm>
              <a:off x="263160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4" name="Прямая соединительная линия 75">
              <a:extLst>
                <a:ext uri="{FF2B5EF4-FFF2-40B4-BE49-F238E27FC236}">
                  <a16:creationId xmlns:a16="http://schemas.microsoft.com/office/drawing/2014/main" id="{8E30E496-5BAB-435C-88AA-3509AEEC1F41}"/>
                </a:ext>
              </a:extLst>
            </p:cNvPr>
            <p:cNvCxnSpPr/>
            <p:nvPr/>
          </p:nvCxnSpPr>
          <p:spPr>
            <a:xfrm>
              <a:off x="282945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5" name="Прямая соединительная линия 76">
              <a:extLst>
                <a:ext uri="{FF2B5EF4-FFF2-40B4-BE49-F238E27FC236}">
                  <a16:creationId xmlns:a16="http://schemas.microsoft.com/office/drawing/2014/main" id="{DADFFC5F-EB3A-4A00-8FC3-EEC25DA18EFB}"/>
                </a:ext>
              </a:extLst>
            </p:cNvPr>
            <p:cNvCxnSpPr/>
            <p:nvPr/>
          </p:nvCxnSpPr>
          <p:spPr>
            <a:xfrm>
              <a:off x="302731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6" name="Прямая соединительная линия 77">
              <a:extLst>
                <a:ext uri="{FF2B5EF4-FFF2-40B4-BE49-F238E27FC236}">
                  <a16:creationId xmlns:a16="http://schemas.microsoft.com/office/drawing/2014/main" id="{9D0114BD-B5E6-4F2B-B4BC-ED2EDCD62989}"/>
                </a:ext>
              </a:extLst>
            </p:cNvPr>
            <p:cNvCxnSpPr/>
            <p:nvPr/>
          </p:nvCxnSpPr>
          <p:spPr>
            <a:xfrm>
              <a:off x="322517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7" name="Прямая соединительная линия 78">
              <a:extLst>
                <a:ext uri="{FF2B5EF4-FFF2-40B4-BE49-F238E27FC236}">
                  <a16:creationId xmlns:a16="http://schemas.microsoft.com/office/drawing/2014/main" id="{57975372-470F-45E0-9C33-7F868BACCD34}"/>
                </a:ext>
              </a:extLst>
            </p:cNvPr>
            <p:cNvCxnSpPr/>
            <p:nvPr/>
          </p:nvCxnSpPr>
          <p:spPr>
            <a:xfrm>
              <a:off x="342302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8" name="Прямая соединительная линия 79">
              <a:extLst>
                <a:ext uri="{FF2B5EF4-FFF2-40B4-BE49-F238E27FC236}">
                  <a16:creationId xmlns:a16="http://schemas.microsoft.com/office/drawing/2014/main" id="{6D01734E-8F2C-46F7-8D6E-9801CCD90E64}"/>
                </a:ext>
              </a:extLst>
            </p:cNvPr>
            <p:cNvCxnSpPr/>
            <p:nvPr/>
          </p:nvCxnSpPr>
          <p:spPr>
            <a:xfrm>
              <a:off x="362088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9" name="Прямая соединительная линия 80">
              <a:extLst>
                <a:ext uri="{FF2B5EF4-FFF2-40B4-BE49-F238E27FC236}">
                  <a16:creationId xmlns:a16="http://schemas.microsoft.com/office/drawing/2014/main" id="{99EF93AF-D576-49CC-80C1-DD21A04B03A7}"/>
                </a:ext>
              </a:extLst>
            </p:cNvPr>
            <p:cNvCxnSpPr/>
            <p:nvPr/>
          </p:nvCxnSpPr>
          <p:spPr>
            <a:xfrm>
              <a:off x="381873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0" name="Прямая соединительная линия 81">
              <a:extLst>
                <a:ext uri="{FF2B5EF4-FFF2-40B4-BE49-F238E27FC236}">
                  <a16:creationId xmlns:a16="http://schemas.microsoft.com/office/drawing/2014/main" id="{4ADF6060-B2B5-40EA-B37A-D303F4C487FF}"/>
                </a:ext>
              </a:extLst>
            </p:cNvPr>
            <p:cNvCxnSpPr/>
            <p:nvPr/>
          </p:nvCxnSpPr>
          <p:spPr>
            <a:xfrm>
              <a:off x="401659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1" name="Прямая соединительная линия 82">
              <a:extLst>
                <a:ext uri="{FF2B5EF4-FFF2-40B4-BE49-F238E27FC236}">
                  <a16:creationId xmlns:a16="http://schemas.microsoft.com/office/drawing/2014/main" id="{637370FC-C9DD-420C-B968-0281256EBD6A}"/>
                </a:ext>
              </a:extLst>
            </p:cNvPr>
            <p:cNvCxnSpPr/>
            <p:nvPr/>
          </p:nvCxnSpPr>
          <p:spPr>
            <a:xfrm>
              <a:off x="421445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2" name="Прямая соединительная линия 83">
              <a:extLst>
                <a:ext uri="{FF2B5EF4-FFF2-40B4-BE49-F238E27FC236}">
                  <a16:creationId xmlns:a16="http://schemas.microsoft.com/office/drawing/2014/main" id="{330EF067-DE9D-4833-9F20-6830F8F01690}"/>
                </a:ext>
              </a:extLst>
            </p:cNvPr>
            <p:cNvCxnSpPr/>
            <p:nvPr/>
          </p:nvCxnSpPr>
          <p:spPr>
            <a:xfrm>
              <a:off x="441230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3" name="Прямая соединительная линия 84">
              <a:extLst>
                <a:ext uri="{FF2B5EF4-FFF2-40B4-BE49-F238E27FC236}">
                  <a16:creationId xmlns:a16="http://schemas.microsoft.com/office/drawing/2014/main" id="{7032F1B6-B5A5-4D00-93B4-7C154862435A}"/>
                </a:ext>
              </a:extLst>
            </p:cNvPr>
            <p:cNvCxnSpPr/>
            <p:nvPr/>
          </p:nvCxnSpPr>
          <p:spPr>
            <a:xfrm>
              <a:off x="461016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4" name="Прямая соединительная линия 85">
              <a:extLst>
                <a:ext uri="{FF2B5EF4-FFF2-40B4-BE49-F238E27FC236}">
                  <a16:creationId xmlns:a16="http://schemas.microsoft.com/office/drawing/2014/main" id="{84143AFD-7E5B-4A36-BEAB-3D19040626B5}"/>
                </a:ext>
              </a:extLst>
            </p:cNvPr>
            <p:cNvCxnSpPr/>
            <p:nvPr/>
          </p:nvCxnSpPr>
          <p:spPr>
            <a:xfrm>
              <a:off x="480801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5" name="Прямая соединительная линия 86">
              <a:extLst>
                <a:ext uri="{FF2B5EF4-FFF2-40B4-BE49-F238E27FC236}">
                  <a16:creationId xmlns:a16="http://schemas.microsoft.com/office/drawing/2014/main" id="{BF39BE99-BCD3-4AC3-AEC3-FDCFEAB92250}"/>
                </a:ext>
              </a:extLst>
            </p:cNvPr>
            <p:cNvCxnSpPr/>
            <p:nvPr/>
          </p:nvCxnSpPr>
          <p:spPr>
            <a:xfrm>
              <a:off x="500587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6" name="Прямая соединительная линия 87">
              <a:extLst>
                <a:ext uri="{FF2B5EF4-FFF2-40B4-BE49-F238E27FC236}">
                  <a16:creationId xmlns:a16="http://schemas.microsoft.com/office/drawing/2014/main" id="{7FBE5802-A3F4-46D6-89A3-23E87FE67BB7}"/>
                </a:ext>
              </a:extLst>
            </p:cNvPr>
            <p:cNvCxnSpPr/>
            <p:nvPr/>
          </p:nvCxnSpPr>
          <p:spPr>
            <a:xfrm>
              <a:off x="520373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7" name="Прямая соединительная линия 88">
              <a:extLst>
                <a:ext uri="{FF2B5EF4-FFF2-40B4-BE49-F238E27FC236}">
                  <a16:creationId xmlns:a16="http://schemas.microsoft.com/office/drawing/2014/main" id="{B7B15CF9-0113-4640-B4AD-376D5E4CA5A6}"/>
                </a:ext>
              </a:extLst>
            </p:cNvPr>
            <p:cNvCxnSpPr/>
            <p:nvPr/>
          </p:nvCxnSpPr>
          <p:spPr>
            <a:xfrm>
              <a:off x="540158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8" name="Прямая соединительная линия 89">
              <a:extLst>
                <a:ext uri="{FF2B5EF4-FFF2-40B4-BE49-F238E27FC236}">
                  <a16:creationId xmlns:a16="http://schemas.microsoft.com/office/drawing/2014/main" id="{00B3B732-92CB-4196-AF25-18FDCB721CB2}"/>
                </a:ext>
              </a:extLst>
            </p:cNvPr>
            <p:cNvCxnSpPr/>
            <p:nvPr/>
          </p:nvCxnSpPr>
          <p:spPr>
            <a:xfrm>
              <a:off x="559944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9" name="Прямая соединительная линия 90">
              <a:extLst>
                <a:ext uri="{FF2B5EF4-FFF2-40B4-BE49-F238E27FC236}">
                  <a16:creationId xmlns:a16="http://schemas.microsoft.com/office/drawing/2014/main" id="{CF3B29F4-5AAC-4A82-ADB6-04613E82B712}"/>
                </a:ext>
              </a:extLst>
            </p:cNvPr>
            <p:cNvCxnSpPr/>
            <p:nvPr/>
          </p:nvCxnSpPr>
          <p:spPr>
            <a:xfrm>
              <a:off x="579729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0" name="Прямая соединительная линия 91">
              <a:extLst>
                <a:ext uri="{FF2B5EF4-FFF2-40B4-BE49-F238E27FC236}">
                  <a16:creationId xmlns:a16="http://schemas.microsoft.com/office/drawing/2014/main" id="{2184CEC9-8146-453C-9FC2-E366FD3B80EE}"/>
                </a:ext>
              </a:extLst>
            </p:cNvPr>
            <p:cNvCxnSpPr/>
            <p:nvPr/>
          </p:nvCxnSpPr>
          <p:spPr>
            <a:xfrm>
              <a:off x="599515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1" name="Прямая соединительная линия 92">
              <a:extLst>
                <a:ext uri="{FF2B5EF4-FFF2-40B4-BE49-F238E27FC236}">
                  <a16:creationId xmlns:a16="http://schemas.microsoft.com/office/drawing/2014/main" id="{009F96FE-EC7B-4000-8F21-1A006D530CBF}"/>
                </a:ext>
              </a:extLst>
            </p:cNvPr>
            <p:cNvCxnSpPr/>
            <p:nvPr/>
          </p:nvCxnSpPr>
          <p:spPr>
            <a:xfrm>
              <a:off x="619301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2" name="Прямая соединительная линия 93">
              <a:extLst>
                <a:ext uri="{FF2B5EF4-FFF2-40B4-BE49-F238E27FC236}">
                  <a16:creationId xmlns:a16="http://schemas.microsoft.com/office/drawing/2014/main" id="{7490C48E-1517-43CE-9381-8812940D0904}"/>
                </a:ext>
              </a:extLst>
            </p:cNvPr>
            <p:cNvCxnSpPr/>
            <p:nvPr/>
          </p:nvCxnSpPr>
          <p:spPr>
            <a:xfrm>
              <a:off x="639086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3" name="Прямая соединительная линия 94">
              <a:extLst>
                <a:ext uri="{FF2B5EF4-FFF2-40B4-BE49-F238E27FC236}">
                  <a16:creationId xmlns:a16="http://schemas.microsoft.com/office/drawing/2014/main" id="{190034EA-B813-4730-B418-6D90708923B0}"/>
                </a:ext>
              </a:extLst>
            </p:cNvPr>
            <p:cNvCxnSpPr/>
            <p:nvPr/>
          </p:nvCxnSpPr>
          <p:spPr>
            <a:xfrm>
              <a:off x="658872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4" name="Прямая соединительная линия 95">
              <a:extLst>
                <a:ext uri="{FF2B5EF4-FFF2-40B4-BE49-F238E27FC236}">
                  <a16:creationId xmlns:a16="http://schemas.microsoft.com/office/drawing/2014/main" id="{08B14BE5-6029-4784-8D6F-9899E504E65E}"/>
                </a:ext>
              </a:extLst>
            </p:cNvPr>
            <p:cNvCxnSpPr/>
            <p:nvPr/>
          </p:nvCxnSpPr>
          <p:spPr>
            <a:xfrm>
              <a:off x="678657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5" name="Прямая соединительная линия 96">
              <a:extLst>
                <a:ext uri="{FF2B5EF4-FFF2-40B4-BE49-F238E27FC236}">
                  <a16:creationId xmlns:a16="http://schemas.microsoft.com/office/drawing/2014/main" id="{927D1A43-7263-47D5-A49E-808C98EC004B}"/>
                </a:ext>
              </a:extLst>
            </p:cNvPr>
            <p:cNvCxnSpPr/>
            <p:nvPr/>
          </p:nvCxnSpPr>
          <p:spPr>
            <a:xfrm>
              <a:off x="698443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6" name="Прямая соединительная линия 97">
              <a:extLst>
                <a:ext uri="{FF2B5EF4-FFF2-40B4-BE49-F238E27FC236}">
                  <a16:creationId xmlns:a16="http://schemas.microsoft.com/office/drawing/2014/main" id="{92DD2B53-6018-4A46-9C67-5F21CEC54F07}"/>
                </a:ext>
              </a:extLst>
            </p:cNvPr>
            <p:cNvCxnSpPr/>
            <p:nvPr/>
          </p:nvCxnSpPr>
          <p:spPr>
            <a:xfrm>
              <a:off x="718229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7" name="Прямая соединительная линия 98">
              <a:extLst>
                <a:ext uri="{FF2B5EF4-FFF2-40B4-BE49-F238E27FC236}">
                  <a16:creationId xmlns:a16="http://schemas.microsoft.com/office/drawing/2014/main" id="{4DD3580A-05BC-4495-97F5-49E07B19BB17}"/>
                </a:ext>
              </a:extLst>
            </p:cNvPr>
            <p:cNvCxnSpPr/>
            <p:nvPr/>
          </p:nvCxnSpPr>
          <p:spPr>
            <a:xfrm>
              <a:off x="738014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8" name="Прямая соединительная линия 99">
              <a:extLst>
                <a:ext uri="{FF2B5EF4-FFF2-40B4-BE49-F238E27FC236}">
                  <a16:creationId xmlns:a16="http://schemas.microsoft.com/office/drawing/2014/main" id="{E603C621-07FF-4C9A-B0F8-AB98B6710177}"/>
                </a:ext>
              </a:extLst>
            </p:cNvPr>
            <p:cNvCxnSpPr/>
            <p:nvPr/>
          </p:nvCxnSpPr>
          <p:spPr>
            <a:xfrm>
              <a:off x="757800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9" name="Прямая соединительная линия 100">
              <a:extLst>
                <a:ext uri="{FF2B5EF4-FFF2-40B4-BE49-F238E27FC236}">
                  <a16:creationId xmlns:a16="http://schemas.microsoft.com/office/drawing/2014/main" id="{4C778621-2F93-4789-A779-DB8157C38597}"/>
                </a:ext>
              </a:extLst>
            </p:cNvPr>
            <p:cNvCxnSpPr/>
            <p:nvPr/>
          </p:nvCxnSpPr>
          <p:spPr>
            <a:xfrm>
              <a:off x="777585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0" name="Прямая соединительная линия 101">
              <a:extLst>
                <a:ext uri="{FF2B5EF4-FFF2-40B4-BE49-F238E27FC236}">
                  <a16:creationId xmlns:a16="http://schemas.microsoft.com/office/drawing/2014/main" id="{0609E29A-EC28-403A-B75E-05AD5C6979F9}"/>
                </a:ext>
              </a:extLst>
            </p:cNvPr>
            <p:cNvCxnSpPr/>
            <p:nvPr/>
          </p:nvCxnSpPr>
          <p:spPr>
            <a:xfrm>
              <a:off x="797371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1" name="Прямая соединительная линия 102">
              <a:extLst>
                <a:ext uri="{FF2B5EF4-FFF2-40B4-BE49-F238E27FC236}">
                  <a16:creationId xmlns:a16="http://schemas.microsoft.com/office/drawing/2014/main" id="{54B1FC69-6C91-4BB7-BA66-9C68DDEF50FE}"/>
                </a:ext>
              </a:extLst>
            </p:cNvPr>
            <p:cNvCxnSpPr/>
            <p:nvPr/>
          </p:nvCxnSpPr>
          <p:spPr>
            <a:xfrm>
              <a:off x="817157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2" name="Прямая соединительная линия 103">
              <a:extLst>
                <a:ext uri="{FF2B5EF4-FFF2-40B4-BE49-F238E27FC236}">
                  <a16:creationId xmlns:a16="http://schemas.microsoft.com/office/drawing/2014/main" id="{9C77C5D5-34AF-4B52-8F64-3571EFFF32D9}"/>
                </a:ext>
              </a:extLst>
            </p:cNvPr>
            <p:cNvCxnSpPr/>
            <p:nvPr/>
          </p:nvCxnSpPr>
          <p:spPr>
            <a:xfrm>
              <a:off x="836942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3" name="Прямая соединительная линия 104">
              <a:extLst>
                <a:ext uri="{FF2B5EF4-FFF2-40B4-BE49-F238E27FC236}">
                  <a16:creationId xmlns:a16="http://schemas.microsoft.com/office/drawing/2014/main" id="{7A794405-1F6B-4739-B25F-9972390FA581}"/>
                </a:ext>
              </a:extLst>
            </p:cNvPr>
            <p:cNvCxnSpPr/>
            <p:nvPr/>
          </p:nvCxnSpPr>
          <p:spPr>
            <a:xfrm>
              <a:off x="856728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4" name="Прямая соединительная линия 105">
              <a:extLst>
                <a:ext uri="{FF2B5EF4-FFF2-40B4-BE49-F238E27FC236}">
                  <a16:creationId xmlns:a16="http://schemas.microsoft.com/office/drawing/2014/main" id="{CAFFDFB5-1ADE-44AD-9E57-E5E31EF495DF}"/>
                </a:ext>
              </a:extLst>
            </p:cNvPr>
            <p:cNvCxnSpPr/>
            <p:nvPr/>
          </p:nvCxnSpPr>
          <p:spPr>
            <a:xfrm>
              <a:off x="876513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5" name="Прямая соединительная линия 106">
              <a:extLst>
                <a:ext uri="{FF2B5EF4-FFF2-40B4-BE49-F238E27FC236}">
                  <a16:creationId xmlns:a16="http://schemas.microsoft.com/office/drawing/2014/main" id="{7CDA662C-413A-4AA1-996C-CFD93A8F66F7}"/>
                </a:ext>
              </a:extLst>
            </p:cNvPr>
            <p:cNvCxnSpPr/>
            <p:nvPr/>
          </p:nvCxnSpPr>
          <p:spPr>
            <a:xfrm>
              <a:off x="896299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6" name="Прямая соединительная линия 107">
              <a:extLst>
                <a:ext uri="{FF2B5EF4-FFF2-40B4-BE49-F238E27FC236}">
                  <a16:creationId xmlns:a16="http://schemas.microsoft.com/office/drawing/2014/main" id="{27376A78-8793-4631-B417-1357C6B07947}"/>
                </a:ext>
              </a:extLst>
            </p:cNvPr>
            <p:cNvCxnSpPr/>
            <p:nvPr/>
          </p:nvCxnSpPr>
          <p:spPr>
            <a:xfrm>
              <a:off x="916085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7" name="Прямая соединительная линия 108">
              <a:extLst>
                <a:ext uri="{FF2B5EF4-FFF2-40B4-BE49-F238E27FC236}">
                  <a16:creationId xmlns:a16="http://schemas.microsoft.com/office/drawing/2014/main" id="{5190890C-1A29-4682-AD16-AB11774C4A51}"/>
                </a:ext>
              </a:extLst>
            </p:cNvPr>
            <p:cNvCxnSpPr/>
            <p:nvPr/>
          </p:nvCxnSpPr>
          <p:spPr>
            <a:xfrm>
              <a:off x="935870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8" name="Прямая соединительная линия 109">
              <a:extLst>
                <a:ext uri="{FF2B5EF4-FFF2-40B4-BE49-F238E27FC236}">
                  <a16:creationId xmlns:a16="http://schemas.microsoft.com/office/drawing/2014/main" id="{818C1E3E-B5E3-4D01-BC0D-230573C2A241}"/>
                </a:ext>
              </a:extLst>
            </p:cNvPr>
            <p:cNvCxnSpPr/>
            <p:nvPr/>
          </p:nvCxnSpPr>
          <p:spPr>
            <a:xfrm>
              <a:off x="955656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9" name="Прямая соединительная линия 110">
              <a:extLst>
                <a:ext uri="{FF2B5EF4-FFF2-40B4-BE49-F238E27FC236}">
                  <a16:creationId xmlns:a16="http://schemas.microsoft.com/office/drawing/2014/main" id="{C98F40A7-C382-4D76-BE96-98CAD91A4FEF}"/>
                </a:ext>
              </a:extLst>
            </p:cNvPr>
            <p:cNvCxnSpPr/>
            <p:nvPr/>
          </p:nvCxnSpPr>
          <p:spPr>
            <a:xfrm>
              <a:off x="975441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0" name="Прямая соединительная линия 111">
              <a:extLst>
                <a:ext uri="{FF2B5EF4-FFF2-40B4-BE49-F238E27FC236}">
                  <a16:creationId xmlns:a16="http://schemas.microsoft.com/office/drawing/2014/main" id="{122F2268-40A0-46B2-9A74-8173F6E61053}"/>
                </a:ext>
              </a:extLst>
            </p:cNvPr>
            <p:cNvCxnSpPr/>
            <p:nvPr/>
          </p:nvCxnSpPr>
          <p:spPr>
            <a:xfrm>
              <a:off x="995227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1" name="Прямая соединительная линия 112">
              <a:extLst>
                <a:ext uri="{FF2B5EF4-FFF2-40B4-BE49-F238E27FC236}">
                  <a16:creationId xmlns:a16="http://schemas.microsoft.com/office/drawing/2014/main" id="{3735C12F-9486-4D9E-B926-8976466B12A4}"/>
                </a:ext>
              </a:extLst>
            </p:cNvPr>
            <p:cNvCxnSpPr/>
            <p:nvPr/>
          </p:nvCxnSpPr>
          <p:spPr>
            <a:xfrm>
              <a:off x="1015013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2" name="Прямая соединительная линия 113">
              <a:extLst>
                <a:ext uri="{FF2B5EF4-FFF2-40B4-BE49-F238E27FC236}">
                  <a16:creationId xmlns:a16="http://schemas.microsoft.com/office/drawing/2014/main" id="{6F0D85DD-8435-43C9-9CAF-9D37D547962F}"/>
                </a:ext>
              </a:extLst>
            </p:cNvPr>
            <p:cNvCxnSpPr/>
            <p:nvPr/>
          </p:nvCxnSpPr>
          <p:spPr>
            <a:xfrm>
              <a:off x="1034798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3" name="Прямая соединительная линия 114">
              <a:extLst>
                <a:ext uri="{FF2B5EF4-FFF2-40B4-BE49-F238E27FC236}">
                  <a16:creationId xmlns:a16="http://schemas.microsoft.com/office/drawing/2014/main" id="{52904BE9-F76F-4C57-AA70-546DCBE5F7E8}"/>
                </a:ext>
              </a:extLst>
            </p:cNvPr>
            <p:cNvCxnSpPr/>
            <p:nvPr/>
          </p:nvCxnSpPr>
          <p:spPr>
            <a:xfrm>
              <a:off x="1054584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4" name="Прямая соединительная линия 115">
              <a:extLst>
                <a:ext uri="{FF2B5EF4-FFF2-40B4-BE49-F238E27FC236}">
                  <a16:creationId xmlns:a16="http://schemas.microsoft.com/office/drawing/2014/main" id="{6E08819C-8529-4873-B768-D5EF19B54A4D}"/>
                </a:ext>
              </a:extLst>
            </p:cNvPr>
            <p:cNvCxnSpPr/>
            <p:nvPr/>
          </p:nvCxnSpPr>
          <p:spPr>
            <a:xfrm>
              <a:off x="1074369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5" name="Прямая соединительная линия 116">
              <a:extLst>
                <a:ext uri="{FF2B5EF4-FFF2-40B4-BE49-F238E27FC236}">
                  <a16:creationId xmlns:a16="http://schemas.microsoft.com/office/drawing/2014/main" id="{0FE025D9-B4EE-4DFF-A1D8-335CDD33FA7C}"/>
                </a:ext>
              </a:extLst>
            </p:cNvPr>
            <p:cNvCxnSpPr/>
            <p:nvPr/>
          </p:nvCxnSpPr>
          <p:spPr>
            <a:xfrm>
              <a:off x="1094155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6" name="Прямая соединительная линия 117">
              <a:extLst>
                <a:ext uri="{FF2B5EF4-FFF2-40B4-BE49-F238E27FC236}">
                  <a16:creationId xmlns:a16="http://schemas.microsoft.com/office/drawing/2014/main" id="{E355E469-AD18-4B1F-ACE9-362FD2B30F10}"/>
                </a:ext>
              </a:extLst>
            </p:cNvPr>
            <p:cNvCxnSpPr/>
            <p:nvPr/>
          </p:nvCxnSpPr>
          <p:spPr>
            <a:xfrm>
              <a:off x="1113941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7" name="Прямая соединительная линия 118">
              <a:extLst>
                <a:ext uri="{FF2B5EF4-FFF2-40B4-BE49-F238E27FC236}">
                  <a16:creationId xmlns:a16="http://schemas.microsoft.com/office/drawing/2014/main" id="{121C5FB1-DA18-4B1E-8F1C-F681CD9A1475}"/>
                </a:ext>
              </a:extLst>
            </p:cNvPr>
            <p:cNvCxnSpPr/>
            <p:nvPr/>
          </p:nvCxnSpPr>
          <p:spPr>
            <a:xfrm>
              <a:off x="1133726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8" name="Прямая соединительная линия 119">
              <a:extLst>
                <a:ext uri="{FF2B5EF4-FFF2-40B4-BE49-F238E27FC236}">
                  <a16:creationId xmlns:a16="http://schemas.microsoft.com/office/drawing/2014/main" id="{4DCE885A-784E-44DD-A10E-6A06BD59A5B7}"/>
                </a:ext>
              </a:extLst>
            </p:cNvPr>
            <p:cNvCxnSpPr/>
            <p:nvPr/>
          </p:nvCxnSpPr>
          <p:spPr>
            <a:xfrm>
              <a:off x="1153512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9" name="Прямая соединительная линия 120">
              <a:extLst>
                <a:ext uri="{FF2B5EF4-FFF2-40B4-BE49-F238E27FC236}">
                  <a16:creationId xmlns:a16="http://schemas.microsoft.com/office/drawing/2014/main" id="{E96F2A60-DA95-4303-8A7A-D6B558D71418}"/>
                </a:ext>
              </a:extLst>
            </p:cNvPr>
            <p:cNvCxnSpPr/>
            <p:nvPr/>
          </p:nvCxnSpPr>
          <p:spPr>
            <a:xfrm>
              <a:off x="1173297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0" name="Прямая соединительная линия 121">
              <a:extLst>
                <a:ext uri="{FF2B5EF4-FFF2-40B4-BE49-F238E27FC236}">
                  <a16:creationId xmlns:a16="http://schemas.microsoft.com/office/drawing/2014/main" id="{E9DBFA61-0E98-4DBB-883F-53579735229F}"/>
                </a:ext>
              </a:extLst>
            </p:cNvPr>
            <p:cNvCxnSpPr/>
            <p:nvPr/>
          </p:nvCxnSpPr>
          <p:spPr>
            <a:xfrm>
              <a:off x="1193083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1" name="Прямая соединительная линия 122">
              <a:extLst>
                <a:ext uri="{FF2B5EF4-FFF2-40B4-BE49-F238E27FC236}">
                  <a16:creationId xmlns:a16="http://schemas.microsoft.com/office/drawing/2014/main" id="{03CD80EF-40B3-4C18-9242-FF576FC3AD07}"/>
                </a:ext>
              </a:extLst>
            </p:cNvPr>
            <p:cNvCxnSpPr/>
            <p:nvPr/>
          </p:nvCxnSpPr>
          <p:spPr>
            <a:xfrm>
              <a:off x="1212869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2" name="Прямая соединительная линия 123">
              <a:extLst>
                <a:ext uri="{FF2B5EF4-FFF2-40B4-BE49-F238E27FC236}">
                  <a16:creationId xmlns:a16="http://schemas.microsoft.com/office/drawing/2014/main" id="{2EE05025-F511-4E8D-8B14-E7D3AC0AF98B}"/>
                </a:ext>
              </a:extLst>
            </p:cNvPr>
            <p:cNvCxnSpPr/>
            <p:nvPr/>
          </p:nvCxnSpPr>
          <p:spPr>
            <a:xfrm>
              <a:off x="1232654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3" name="Прямая соединительная линия 124">
              <a:extLst>
                <a:ext uri="{FF2B5EF4-FFF2-40B4-BE49-F238E27FC236}">
                  <a16:creationId xmlns:a16="http://schemas.microsoft.com/office/drawing/2014/main" id="{B7EC12EF-2A33-4E35-9544-20AE158A4A9B}"/>
                </a:ext>
              </a:extLst>
            </p:cNvPr>
            <p:cNvCxnSpPr/>
            <p:nvPr/>
          </p:nvCxnSpPr>
          <p:spPr>
            <a:xfrm>
              <a:off x="1252440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4" name="Прямая соединительная линия 125">
              <a:extLst>
                <a:ext uri="{FF2B5EF4-FFF2-40B4-BE49-F238E27FC236}">
                  <a16:creationId xmlns:a16="http://schemas.microsoft.com/office/drawing/2014/main" id="{2F645032-E5FF-4624-AC04-2A76E15E737F}"/>
                </a:ext>
              </a:extLst>
            </p:cNvPr>
            <p:cNvCxnSpPr/>
            <p:nvPr/>
          </p:nvCxnSpPr>
          <p:spPr>
            <a:xfrm>
              <a:off x="1272225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5" name="Прямая соединительная линия 126">
              <a:extLst>
                <a:ext uri="{FF2B5EF4-FFF2-40B4-BE49-F238E27FC236}">
                  <a16:creationId xmlns:a16="http://schemas.microsoft.com/office/drawing/2014/main" id="{F170E5CA-5761-4CC4-A02A-736E730DEEDA}"/>
                </a:ext>
              </a:extLst>
            </p:cNvPr>
            <p:cNvCxnSpPr/>
            <p:nvPr/>
          </p:nvCxnSpPr>
          <p:spPr>
            <a:xfrm>
              <a:off x="1292011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6" name="Прямая соединительная линия 127">
              <a:extLst>
                <a:ext uri="{FF2B5EF4-FFF2-40B4-BE49-F238E27FC236}">
                  <a16:creationId xmlns:a16="http://schemas.microsoft.com/office/drawing/2014/main" id="{43B60760-8F35-4824-81BF-5F5DFA154D0D}"/>
                </a:ext>
              </a:extLst>
            </p:cNvPr>
            <p:cNvCxnSpPr/>
            <p:nvPr/>
          </p:nvCxnSpPr>
          <p:spPr>
            <a:xfrm>
              <a:off x="1311797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7" name="Прямая соединительная линия 128">
              <a:extLst>
                <a:ext uri="{FF2B5EF4-FFF2-40B4-BE49-F238E27FC236}">
                  <a16:creationId xmlns:a16="http://schemas.microsoft.com/office/drawing/2014/main" id="{C64352FD-34C9-45AC-8F9A-C7D2334AE2F6}"/>
                </a:ext>
              </a:extLst>
            </p:cNvPr>
            <p:cNvCxnSpPr/>
            <p:nvPr/>
          </p:nvCxnSpPr>
          <p:spPr>
            <a:xfrm>
              <a:off x="1331582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8" name="Прямая соединительная линия 129">
              <a:extLst>
                <a:ext uri="{FF2B5EF4-FFF2-40B4-BE49-F238E27FC236}">
                  <a16:creationId xmlns:a16="http://schemas.microsoft.com/office/drawing/2014/main" id="{458A6C1A-EEDF-4663-A1B1-E039D1530E55}"/>
                </a:ext>
              </a:extLst>
            </p:cNvPr>
            <p:cNvCxnSpPr/>
            <p:nvPr/>
          </p:nvCxnSpPr>
          <p:spPr>
            <a:xfrm>
              <a:off x="1351368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9" name="Прямая соединительная линия 130">
              <a:extLst>
                <a:ext uri="{FF2B5EF4-FFF2-40B4-BE49-F238E27FC236}">
                  <a16:creationId xmlns:a16="http://schemas.microsoft.com/office/drawing/2014/main" id="{767F99CD-0F7F-44E3-BE85-01951ADC67AA}"/>
                </a:ext>
              </a:extLst>
            </p:cNvPr>
            <p:cNvCxnSpPr/>
            <p:nvPr/>
          </p:nvCxnSpPr>
          <p:spPr>
            <a:xfrm>
              <a:off x="1371153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0" name="Прямая соединительная линия 131">
              <a:extLst>
                <a:ext uri="{FF2B5EF4-FFF2-40B4-BE49-F238E27FC236}">
                  <a16:creationId xmlns:a16="http://schemas.microsoft.com/office/drawing/2014/main" id="{2B23B0AE-D3C4-487D-8709-5C0A4E8238F1}"/>
                </a:ext>
              </a:extLst>
            </p:cNvPr>
            <p:cNvCxnSpPr/>
            <p:nvPr/>
          </p:nvCxnSpPr>
          <p:spPr>
            <a:xfrm>
              <a:off x="1390939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1" name="Прямая соединительная линия 132">
              <a:extLst>
                <a:ext uri="{FF2B5EF4-FFF2-40B4-BE49-F238E27FC236}">
                  <a16:creationId xmlns:a16="http://schemas.microsoft.com/office/drawing/2014/main" id="{E02C09BD-F300-4550-8AF9-18046246137B}"/>
                </a:ext>
              </a:extLst>
            </p:cNvPr>
            <p:cNvCxnSpPr/>
            <p:nvPr/>
          </p:nvCxnSpPr>
          <p:spPr>
            <a:xfrm>
              <a:off x="1410725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2" name="Прямая соединительная линия 133">
              <a:extLst>
                <a:ext uri="{FF2B5EF4-FFF2-40B4-BE49-F238E27FC236}">
                  <a16:creationId xmlns:a16="http://schemas.microsoft.com/office/drawing/2014/main" id="{848A1E5D-490D-4470-B48C-12F786F86297}"/>
                </a:ext>
              </a:extLst>
            </p:cNvPr>
            <p:cNvCxnSpPr/>
            <p:nvPr/>
          </p:nvCxnSpPr>
          <p:spPr>
            <a:xfrm>
              <a:off x="1430510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3" name="Прямая соединительная линия 134">
              <a:extLst>
                <a:ext uri="{FF2B5EF4-FFF2-40B4-BE49-F238E27FC236}">
                  <a16:creationId xmlns:a16="http://schemas.microsoft.com/office/drawing/2014/main" id="{51402F98-43FF-44AB-911B-01D3F2A44944}"/>
                </a:ext>
              </a:extLst>
            </p:cNvPr>
            <p:cNvCxnSpPr/>
            <p:nvPr/>
          </p:nvCxnSpPr>
          <p:spPr>
            <a:xfrm>
              <a:off x="1450296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4" name="Прямая соединительная линия 135">
              <a:extLst>
                <a:ext uri="{FF2B5EF4-FFF2-40B4-BE49-F238E27FC236}">
                  <a16:creationId xmlns:a16="http://schemas.microsoft.com/office/drawing/2014/main" id="{E5DB1CBA-74CB-4446-B04C-9B92B9D7F5AA}"/>
                </a:ext>
              </a:extLst>
            </p:cNvPr>
            <p:cNvCxnSpPr/>
            <p:nvPr/>
          </p:nvCxnSpPr>
          <p:spPr>
            <a:xfrm>
              <a:off x="1470081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5" name="Прямая соединительная линия 136">
              <a:extLst>
                <a:ext uri="{FF2B5EF4-FFF2-40B4-BE49-F238E27FC236}">
                  <a16:creationId xmlns:a16="http://schemas.microsoft.com/office/drawing/2014/main" id="{796AA487-0375-4894-9240-F4D158AE4555}"/>
                </a:ext>
              </a:extLst>
            </p:cNvPr>
            <p:cNvCxnSpPr/>
            <p:nvPr/>
          </p:nvCxnSpPr>
          <p:spPr>
            <a:xfrm>
              <a:off x="14898688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9" name="Стрелка: пятиугольник 28">
            <a:extLst>
              <a:ext uri="{FF2B5EF4-FFF2-40B4-BE49-F238E27FC236}">
                <a16:creationId xmlns:a16="http://schemas.microsoft.com/office/drawing/2014/main" id="{D6C25583-0E4B-47EF-A004-C418BF8FBF3F}"/>
              </a:ext>
            </a:extLst>
          </p:cNvPr>
          <p:cNvSpPr/>
          <p:nvPr/>
        </p:nvSpPr>
        <p:spPr>
          <a:xfrm>
            <a:off x="2950978" y="2415088"/>
            <a:ext cx="4068755" cy="576000"/>
          </a:xfrm>
          <a:prstGeom prst="roundRect">
            <a:avLst/>
          </a:prstGeom>
          <a:solidFill>
            <a:srgbClr val="90A1A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2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Общеобразовательные курсы и основы менеджмента</a:t>
            </a:r>
            <a:endParaRPr lang="en-US" sz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30" name="Стрелка: пятиугольник 29">
            <a:extLst>
              <a:ext uri="{FF2B5EF4-FFF2-40B4-BE49-F238E27FC236}">
                <a16:creationId xmlns:a16="http://schemas.microsoft.com/office/drawing/2014/main" id="{8A0517C9-4983-46E4-BD39-4EE914C87CC0}"/>
              </a:ext>
            </a:extLst>
          </p:cNvPr>
          <p:cNvSpPr/>
          <p:nvPr/>
        </p:nvSpPr>
        <p:spPr>
          <a:xfrm>
            <a:off x="7072044" y="2415088"/>
            <a:ext cx="4148511" cy="576000"/>
          </a:xfrm>
          <a:prstGeom prst="roundRect">
            <a:avLst/>
          </a:prstGeom>
          <a:solidFill>
            <a:srgbClr val="90A1A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2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Дисциплины по выбору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DD0A6-B49F-4F74-ABAF-EABAAF1DA173}"/>
              </a:ext>
            </a:extLst>
          </p:cNvPr>
          <p:cNvGrpSpPr/>
          <p:nvPr/>
        </p:nvGrpSpPr>
        <p:grpSpPr>
          <a:xfrm>
            <a:off x="2914799" y="1526420"/>
            <a:ext cx="2111133" cy="530998"/>
            <a:chOff x="2914799" y="1700600"/>
            <a:chExt cx="2111133" cy="530998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BA677F5E-F5F3-4B13-9316-0659F7CC5BBD}"/>
                </a:ext>
              </a:extLst>
            </p:cNvPr>
            <p:cNvSpPr/>
            <p:nvPr/>
          </p:nvSpPr>
          <p:spPr>
            <a:xfrm>
              <a:off x="3007774" y="2016154"/>
              <a:ext cx="1926423" cy="215444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/>
            <a:p>
              <a:pPr algn="ctr">
                <a:buFont typeface="Arial" panose="020B0604020202020204" pitchFamily="34" charset="0"/>
                <a:buChar char="​"/>
              </a:pPr>
              <a:r>
                <a:rPr lang="ru-RU" sz="1400">
                  <a:solidFill>
                    <a:schemeClr val="accent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1 курс</a:t>
              </a:r>
            </a:p>
          </p:txBody>
        </p:sp>
        <p:sp>
          <p:nvSpPr>
            <p:cNvPr id="211" name="Right Bracket 210">
              <a:extLst>
                <a:ext uri="{FF2B5EF4-FFF2-40B4-BE49-F238E27FC236}">
                  <a16:creationId xmlns:a16="http://schemas.microsoft.com/office/drawing/2014/main" id="{35661EA7-DF06-4AB6-A122-8B91877C0E46}"/>
                </a:ext>
              </a:extLst>
            </p:cNvPr>
            <p:cNvSpPr/>
            <p:nvPr/>
          </p:nvSpPr>
          <p:spPr>
            <a:xfrm rot="5400000" flipV="1">
              <a:off x="3857481" y="838009"/>
              <a:ext cx="227008" cy="2040014"/>
            </a:xfrm>
            <a:prstGeom prst="rightBracket">
              <a:avLst>
                <a:gd name="adj" fmla="val 8385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DB5D6ED4-E8A8-4579-87D6-C7354497F435}"/>
                </a:ext>
              </a:extLst>
            </p:cNvPr>
            <p:cNvSpPr/>
            <p:nvPr/>
          </p:nvSpPr>
          <p:spPr>
            <a:xfrm>
              <a:off x="4953148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D39C19AE-DEED-49A1-911D-56B70B460148}"/>
                </a:ext>
              </a:extLst>
            </p:cNvPr>
            <p:cNvSpPr/>
            <p:nvPr/>
          </p:nvSpPr>
          <p:spPr>
            <a:xfrm>
              <a:off x="2914799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55A114C-CA90-43CF-B488-650D9440FE25}"/>
              </a:ext>
            </a:extLst>
          </p:cNvPr>
          <p:cNvGrpSpPr/>
          <p:nvPr/>
        </p:nvGrpSpPr>
        <p:grpSpPr>
          <a:xfrm>
            <a:off x="4979719" y="1526420"/>
            <a:ext cx="2084562" cy="530998"/>
            <a:chOff x="4979719" y="1700600"/>
            <a:chExt cx="2084562" cy="530998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16F3BEC8-4C26-4EBC-910B-C57BE20BDC6A}"/>
                </a:ext>
              </a:extLst>
            </p:cNvPr>
            <p:cNvSpPr/>
            <p:nvPr/>
          </p:nvSpPr>
          <p:spPr>
            <a:xfrm>
              <a:off x="5036515" y="2016154"/>
              <a:ext cx="1926423" cy="215444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/>
            <a:p>
              <a:pPr algn="ctr">
                <a:buFont typeface="Arial" panose="020B0604020202020204" pitchFamily="34" charset="0"/>
                <a:buChar char="​"/>
              </a:pPr>
              <a:r>
                <a:rPr lang="ru-RU" sz="1400">
                  <a:solidFill>
                    <a:schemeClr val="accent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2 курс</a:t>
              </a: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60EC6B6D-26C4-4243-A820-A7A3EEE93A2B}"/>
                </a:ext>
              </a:extLst>
            </p:cNvPr>
            <p:cNvSpPr/>
            <p:nvPr/>
          </p:nvSpPr>
          <p:spPr>
            <a:xfrm>
              <a:off x="6991497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51" name="Right Bracket 250">
              <a:extLst>
                <a:ext uri="{FF2B5EF4-FFF2-40B4-BE49-F238E27FC236}">
                  <a16:creationId xmlns:a16="http://schemas.microsoft.com/office/drawing/2014/main" id="{C6ED03D7-AA77-4339-B75D-21ADC2FC8531}"/>
                </a:ext>
              </a:extLst>
            </p:cNvPr>
            <p:cNvSpPr/>
            <p:nvPr/>
          </p:nvSpPr>
          <p:spPr>
            <a:xfrm rot="5400000" flipV="1">
              <a:off x="5886222" y="838009"/>
              <a:ext cx="227008" cy="2040014"/>
            </a:xfrm>
            <a:prstGeom prst="rightBracket">
              <a:avLst>
                <a:gd name="adj" fmla="val 8385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8E6663A-77F5-4C04-BD1F-83545D24C519}"/>
              </a:ext>
            </a:extLst>
          </p:cNvPr>
          <p:cNvGrpSpPr/>
          <p:nvPr/>
        </p:nvGrpSpPr>
        <p:grpSpPr>
          <a:xfrm>
            <a:off x="7026931" y="1526420"/>
            <a:ext cx="2080463" cy="530998"/>
            <a:chOff x="7026931" y="1700600"/>
            <a:chExt cx="2080463" cy="530998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C9E7175B-F554-4C53-B1FE-F5CA8ACD1858}"/>
                </a:ext>
              </a:extLst>
            </p:cNvPr>
            <p:cNvSpPr/>
            <p:nvPr/>
          </p:nvSpPr>
          <p:spPr>
            <a:xfrm>
              <a:off x="7083727" y="2016154"/>
              <a:ext cx="1926423" cy="215444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/>
            <a:p>
              <a:pPr algn="ctr">
                <a:buFont typeface="Arial" panose="020B0604020202020204" pitchFamily="34" charset="0"/>
                <a:buChar char="​"/>
              </a:pPr>
              <a:r>
                <a:rPr lang="ru-RU" sz="1400">
                  <a:solidFill>
                    <a:schemeClr val="accent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3 курс</a:t>
              </a:r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5956B7FC-7B7A-48C4-9C57-F1DD377D269A}"/>
                </a:ext>
              </a:extLst>
            </p:cNvPr>
            <p:cNvSpPr/>
            <p:nvPr/>
          </p:nvSpPr>
          <p:spPr>
            <a:xfrm>
              <a:off x="9034610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52" name="Right Bracket 251">
              <a:extLst>
                <a:ext uri="{FF2B5EF4-FFF2-40B4-BE49-F238E27FC236}">
                  <a16:creationId xmlns:a16="http://schemas.microsoft.com/office/drawing/2014/main" id="{98F04D18-5708-4DAD-B593-A8959CEC622C}"/>
                </a:ext>
              </a:extLst>
            </p:cNvPr>
            <p:cNvSpPr/>
            <p:nvPr/>
          </p:nvSpPr>
          <p:spPr>
            <a:xfrm rot="5400000" flipV="1">
              <a:off x="7933434" y="838009"/>
              <a:ext cx="227008" cy="2040014"/>
            </a:xfrm>
            <a:prstGeom prst="rightBracket">
              <a:avLst>
                <a:gd name="adj" fmla="val 8385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92716E-18FB-413C-89F9-3D41F0F8355D}"/>
              </a:ext>
            </a:extLst>
          </p:cNvPr>
          <p:cNvGrpSpPr/>
          <p:nvPr/>
        </p:nvGrpSpPr>
        <p:grpSpPr>
          <a:xfrm>
            <a:off x="9070884" y="1526420"/>
            <a:ext cx="2073559" cy="530998"/>
            <a:chOff x="9070884" y="1700600"/>
            <a:chExt cx="2073559" cy="530998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61FE8887-2537-4CF8-A508-8A3ACDB1DB4A}"/>
                </a:ext>
              </a:extLst>
            </p:cNvPr>
            <p:cNvSpPr/>
            <p:nvPr/>
          </p:nvSpPr>
          <p:spPr>
            <a:xfrm>
              <a:off x="9127680" y="2016154"/>
              <a:ext cx="1926423" cy="215444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/>
            <a:p>
              <a:pPr algn="ctr">
                <a:buFont typeface="Arial" panose="020B0604020202020204" pitchFamily="34" charset="0"/>
                <a:buChar char="​"/>
              </a:pPr>
              <a:r>
                <a:rPr lang="ru-RU" sz="1400">
                  <a:solidFill>
                    <a:schemeClr val="accent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4 курс</a:t>
              </a: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A14CED94-12A8-4649-A093-0AA2849AE59F}"/>
                </a:ext>
              </a:extLst>
            </p:cNvPr>
            <p:cNvSpPr/>
            <p:nvPr/>
          </p:nvSpPr>
          <p:spPr>
            <a:xfrm>
              <a:off x="11071659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53" name="Right Bracket 252">
              <a:extLst>
                <a:ext uri="{FF2B5EF4-FFF2-40B4-BE49-F238E27FC236}">
                  <a16:creationId xmlns:a16="http://schemas.microsoft.com/office/drawing/2014/main" id="{3511CC6A-BFBA-4E25-841E-1A379A903170}"/>
                </a:ext>
              </a:extLst>
            </p:cNvPr>
            <p:cNvSpPr/>
            <p:nvPr/>
          </p:nvSpPr>
          <p:spPr>
            <a:xfrm rot="5400000" flipV="1">
              <a:off x="9977387" y="838009"/>
              <a:ext cx="227008" cy="2040014"/>
            </a:xfrm>
            <a:prstGeom prst="rightBracket">
              <a:avLst>
                <a:gd name="adj" fmla="val 8385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272" name="Группа 212">
            <a:extLst>
              <a:ext uri="{FF2B5EF4-FFF2-40B4-BE49-F238E27FC236}">
                <a16:creationId xmlns:a16="http://schemas.microsoft.com/office/drawing/2014/main" id="{90EDE8FC-2742-486E-8C8D-1B97D9528C64}"/>
              </a:ext>
            </a:extLst>
          </p:cNvPr>
          <p:cNvGrpSpPr/>
          <p:nvPr/>
        </p:nvGrpSpPr>
        <p:grpSpPr>
          <a:xfrm rot="5400000">
            <a:off x="3642386" y="4498081"/>
            <a:ext cx="997196" cy="3186263"/>
            <a:chOff x="4487501" y="3417614"/>
            <a:chExt cx="3217000" cy="8240813"/>
          </a:xfrm>
        </p:grpSpPr>
        <p:sp>
          <p:nvSpPr>
            <p:cNvPr id="273" name="Правая фигурная скобка 109">
              <a:extLst>
                <a:ext uri="{FF2B5EF4-FFF2-40B4-BE49-F238E27FC236}">
                  <a16:creationId xmlns:a16="http://schemas.microsoft.com/office/drawing/2014/main" id="{C3768DF7-7CC7-4A03-9A7A-1E5E4F02A653}"/>
                </a:ext>
              </a:extLst>
            </p:cNvPr>
            <p:cNvSpPr/>
            <p:nvPr/>
          </p:nvSpPr>
          <p:spPr>
            <a:xfrm rot="16200000">
              <a:off x="5881414" y="2023701"/>
              <a:ext cx="429171" cy="3216998"/>
            </a:xfrm>
            <a:prstGeom prst="rightBrace">
              <a:avLst>
                <a:gd name="adj1" fmla="val 46469"/>
                <a:gd name="adj2" fmla="val 50000"/>
              </a:avLst>
            </a:prstGeom>
            <a:gradFill flip="none" rotWithShape="1">
              <a:gsLst>
                <a:gs pos="0">
                  <a:schemeClr val="bg2">
                    <a:alpha val="1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10800000" scaled="1"/>
              <a:tileRect/>
            </a:gradFill>
            <a:ln w="1905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cxnSp>
          <p:nvCxnSpPr>
            <p:cNvPr id="274" name="Прямая соединительная линия 210">
              <a:extLst>
                <a:ext uri="{FF2B5EF4-FFF2-40B4-BE49-F238E27FC236}">
                  <a16:creationId xmlns:a16="http://schemas.microsoft.com/office/drawing/2014/main" id="{FBE44C3E-297B-44C7-B453-5FCEDDE6C80D}"/>
                </a:ext>
              </a:extLst>
            </p:cNvPr>
            <p:cNvCxnSpPr>
              <a:cxnSpLocks/>
              <a:stCxn id="273" idx="2"/>
            </p:cNvCxnSpPr>
            <p:nvPr/>
          </p:nvCxnSpPr>
          <p:spPr>
            <a:xfrm rot="16200000" flipH="1">
              <a:off x="3798679" y="7752604"/>
              <a:ext cx="7811641" cy="2"/>
            </a:xfrm>
            <a:prstGeom prst="line">
              <a:avLst/>
            </a:prstGeom>
            <a:gradFill flip="none" rotWithShape="1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ln w="19050" cap="rnd">
              <a:gradFill>
                <a:gsLst>
                  <a:gs pos="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Прямая соединительная линия 211">
              <a:extLst>
                <a:ext uri="{FF2B5EF4-FFF2-40B4-BE49-F238E27FC236}">
                  <a16:creationId xmlns:a16="http://schemas.microsoft.com/office/drawing/2014/main" id="{66147523-815E-42BF-9837-D0DC24C63821}"/>
                </a:ext>
              </a:extLst>
            </p:cNvPr>
            <p:cNvCxnSpPr>
              <a:cxnSpLocks/>
              <a:stCxn id="273" idx="0"/>
            </p:cNvCxnSpPr>
            <p:nvPr/>
          </p:nvCxnSpPr>
          <p:spPr>
            <a:xfrm rot="16200000" flipH="1">
              <a:off x="581681" y="7752606"/>
              <a:ext cx="7811641" cy="2"/>
            </a:xfrm>
            <a:prstGeom prst="line">
              <a:avLst/>
            </a:prstGeom>
            <a:gradFill flip="none" rotWithShape="1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ln w="19050" cap="rnd">
              <a:gradFill>
                <a:gsLst>
                  <a:gs pos="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Текст 2">
            <a:extLst>
              <a:ext uri="{FF2B5EF4-FFF2-40B4-BE49-F238E27FC236}">
                <a16:creationId xmlns:a16="http://schemas.microsoft.com/office/drawing/2014/main" id="{942DCAF3-337D-4844-AA2C-C52AF137131B}"/>
              </a:ext>
            </a:extLst>
          </p:cNvPr>
          <p:cNvSpPr txBox="1">
            <a:spLocks/>
          </p:cNvSpPr>
          <p:nvPr/>
        </p:nvSpPr>
        <p:spPr>
          <a:xfrm>
            <a:off x="1420969" y="4481815"/>
            <a:ext cx="1429110" cy="50783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lvl="0">
              <a:defRPr sz="1050">
                <a:solidFill>
                  <a:srgbClr val="63666A">
                    <a:lumMod val="50000"/>
                  </a:srgbClr>
                </a:solidFill>
                <a:latin typeface="+mj-lt"/>
                <a:ea typeface="Euclid Circular B" panose="020B0504000000000000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100">
                <a:latin typeface="Inter" panose="02000503000000020004" pitchFamily="2" charset="0"/>
                <a:ea typeface="Inter" panose="02000503000000020004" pitchFamily="2" charset="0"/>
              </a:rPr>
              <a:t>Аналитические и исследовательские компетенции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911F37-37EA-4545-A48A-9068C8E00DBD}"/>
              </a:ext>
            </a:extLst>
          </p:cNvPr>
          <p:cNvGrpSpPr/>
          <p:nvPr/>
        </p:nvGrpSpPr>
        <p:grpSpPr>
          <a:xfrm>
            <a:off x="2130401" y="5810161"/>
            <a:ext cx="3851035" cy="584775"/>
            <a:chOff x="2885327" y="5188593"/>
            <a:chExt cx="3851035" cy="584775"/>
          </a:xfrm>
        </p:grpSpPr>
        <p:sp>
          <p:nvSpPr>
            <p:cNvPr id="40" name="Текст 2">
              <a:extLst>
                <a:ext uri="{FF2B5EF4-FFF2-40B4-BE49-F238E27FC236}">
                  <a16:creationId xmlns:a16="http://schemas.microsoft.com/office/drawing/2014/main" id="{55947D96-E736-4DB2-BD4F-E71A9C4E2ED2}"/>
                </a:ext>
              </a:extLst>
            </p:cNvPr>
            <p:cNvSpPr txBox="1">
              <a:spLocks/>
            </p:cNvSpPr>
            <p:nvPr/>
          </p:nvSpPr>
          <p:spPr>
            <a:xfrm>
              <a:off x="3495399" y="5188593"/>
              <a:ext cx="3240963" cy="584775"/>
            </a:xfrm>
            <a:prstGeom prst="rect">
              <a:avLst/>
            </a:prstGeom>
            <a:noFill/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b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ru-RU"/>
              </a:defPPr>
              <a:lvl1pPr lvl="0">
                <a:defRPr sz="1050">
                  <a:solidFill>
                    <a:srgbClr val="63666A">
                      <a:lumMod val="50000"/>
                    </a:srgbClr>
                  </a:solidFill>
                  <a:latin typeface="+mj-lt"/>
                  <a:ea typeface="Euclid Circular B" panose="020B0504000000000000" pitchFamily="34" charset="-5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sz="1400">
                  <a:latin typeface="Inter" panose="02000503000000020004" pitchFamily="2" charset="0"/>
                  <a:ea typeface="Inter" panose="02000503000000020004" pitchFamily="2" charset="0"/>
                </a:rPr>
                <a:t>Практический опыт</a:t>
              </a:r>
              <a:br>
                <a:rPr lang="ru-RU">
                  <a:latin typeface="Inter" panose="02000503000000020004" pitchFamily="2" charset="0"/>
                  <a:ea typeface="Inter" panose="02000503000000020004" pitchFamily="2" charset="0"/>
                </a:rPr>
              </a:br>
              <a:r>
                <a:rPr lang="ru-RU" sz="1200">
                  <a:latin typeface="Inter" panose="02000503000000020004" pitchFamily="2" charset="0"/>
                  <a:ea typeface="Inter" panose="02000503000000020004" pitchFamily="2" charset="0"/>
                </a:rPr>
                <a:t>Практическое применение навыков, приобретенных в</a:t>
              </a:r>
              <a:r>
                <a:rPr lang="en-US" sz="1200"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ru-RU" sz="1200">
                  <a:latin typeface="Inter" panose="02000503000000020004" pitchFamily="2" charset="0"/>
                  <a:ea typeface="Inter" panose="02000503000000020004" pitchFamily="2" charset="0"/>
                </a:rPr>
                <a:t>период обучения</a:t>
              </a:r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828058F1-A5C9-4823-97FD-4B457C1F3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85327" y="5231324"/>
              <a:ext cx="499312" cy="499312"/>
            </a:xfrm>
            <a:prstGeom prst="rect">
              <a:avLst/>
            </a:prstGeom>
          </p:spPr>
        </p:pic>
      </p:grpSp>
      <p:sp>
        <p:nvSpPr>
          <p:cNvPr id="39" name="Текст 2">
            <a:extLst>
              <a:ext uri="{FF2B5EF4-FFF2-40B4-BE49-F238E27FC236}">
                <a16:creationId xmlns:a16="http://schemas.microsoft.com/office/drawing/2014/main" id="{EA2587A2-5E8D-42BE-A590-01C32456AAEB}"/>
              </a:ext>
            </a:extLst>
          </p:cNvPr>
          <p:cNvSpPr txBox="1">
            <a:spLocks/>
          </p:cNvSpPr>
          <p:nvPr/>
        </p:nvSpPr>
        <p:spPr>
          <a:xfrm>
            <a:off x="1434159" y="2426089"/>
            <a:ext cx="1439129" cy="55399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lvl="0">
              <a:defRPr sz="1050">
                <a:solidFill>
                  <a:srgbClr val="63666A">
                    <a:lumMod val="50000"/>
                  </a:srgbClr>
                </a:solidFill>
                <a:latin typeface="+mj-lt"/>
                <a:ea typeface="Euclid Circular B" panose="020B0504000000000000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200">
                <a:latin typeface="Inter" panose="02000503000000020004" pitchFamily="2" charset="0"/>
                <a:ea typeface="Inter" panose="02000503000000020004" pitchFamily="2" charset="0"/>
              </a:rPr>
              <a:t>Управленческие знания и компетенции</a:t>
            </a:r>
          </a:p>
        </p:txBody>
      </p:sp>
      <p:sp>
        <p:nvSpPr>
          <p:cNvPr id="43" name="Текст 2">
            <a:extLst>
              <a:ext uri="{FF2B5EF4-FFF2-40B4-BE49-F238E27FC236}">
                <a16:creationId xmlns:a16="http://schemas.microsoft.com/office/drawing/2014/main" id="{942F3640-6456-4412-9344-F16B7ABB8657}"/>
              </a:ext>
            </a:extLst>
          </p:cNvPr>
          <p:cNvSpPr txBox="1">
            <a:spLocks/>
          </p:cNvSpPr>
          <p:nvPr/>
        </p:nvSpPr>
        <p:spPr>
          <a:xfrm>
            <a:off x="1434161" y="3107986"/>
            <a:ext cx="1195552" cy="55399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lvl="0">
              <a:defRPr sz="1050">
                <a:solidFill>
                  <a:srgbClr val="63666A">
                    <a:lumMod val="50000"/>
                  </a:srgbClr>
                </a:solidFill>
                <a:latin typeface="+mj-lt"/>
                <a:ea typeface="Euclid Circular B" panose="020B0504000000000000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200">
                <a:latin typeface="Inter" panose="02000503000000020004" pitchFamily="2" charset="0"/>
                <a:ea typeface="Inter" panose="02000503000000020004" pitchFamily="2" charset="0"/>
              </a:rPr>
              <a:t>Коммуникации на английском языке</a:t>
            </a:r>
          </a:p>
        </p:txBody>
      </p:sp>
      <p:sp>
        <p:nvSpPr>
          <p:cNvPr id="120" name="Стрелка: пятиугольник 30">
            <a:extLst>
              <a:ext uri="{FF2B5EF4-FFF2-40B4-BE49-F238E27FC236}">
                <a16:creationId xmlns:a16="http://schemas.microsoft.com/office/drawing/2014/main" id="{A3A4145E-A3C5-45EE-A208-D5D65D69B1BB}"/>
              </a:ext>
            </a:extLst>
          </p:cNvPr>
          <p:cNvSpPr/>
          <p:nvPr/>
        </p:nvSpPr>
        <p:spPr>
          <a:xfrm>
            <a:off x="5024269" y="3775353"/>
            <a:ext cx="5066750" cy="564365"/>
          </a:xfrm>
          <a:prstGeom prst="roundRect">
            <a:avLst/>
          </a:prstGeom>
          <a:solidFill>
            <a:srgbClr val="90A1AE"/>
          </a:solidFill>
          <a:ln w="20574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2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Второй иностранный язык на выбор:</a:t>
            </a:r>
          </a:p>
          <a:p>
            <a:pPr algn="ctr" fontAlgn="base">
              <a:buSzPct val="100000"/>
            </a:pPr>
            <a:r>
              <a:rPr lang="ru-RU" sz="12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французский, испанский, немецкий или китайский</a:t>
            </a:r>
          </a:p>
        </p:txBody>
      </p:sp>
      <p:sp>
        <p:nvSpPr>
          <p:cNvPr id="122" name="Текст 2">
            <a:extLst>
              <a:ext uri="{FF2B5EF4-FFF2-40B4-BE49-F238E27FC236}">
                <a16:creationId xmlns:a16="http://schemas.microsoft.com/office/drawing/2014/main" id="{6143465D-1CE0-472D-B110-5F70B37C12D7}"/>
              </a:ext>
            </a:extLst>
          </p:cNvPr>
          <p:cNvSpPr txBox="1">
            <a:spLocks/>
          </p:cNvSpPr>
          <p:nvPr/>
        </p:nvSpPr>
        <p:spPr>
          <a:xfrm>
            <a:off x="1407914" y="3888931"/>
            <a:ext cx="1300180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lvl="0">
              <a:defRPr sz="1050">
                <a:solidFill>
                  <a:srgbClr val="63666A">
                    <a:lumMod val="50000"/>
                  </a:srgbClr>
                </a:solidFill>
                <a:latin typeface="+mj-lt"/>
                <a:ea typeface="Euclid Circular B" panose="020B0504000000000000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200">
                <a:latin typeface="Inter" panose="02000503000000020004" pitchFamily="2" charset="0"/>
                <a:ea typeface="Inter" panose="02000503000000020004" pitchFamily="2" charset="0"/>
              </a:rPr>
              <a:t>Языковые компетенции</a:t>
            </a:r>
          </a:p>
        </p:txBody>
      </p:sp>
      <p:sp>
        <p:nvSpPr>
          <p:cNvPr id="121" name="Стрелка: пятиугольник 41">
            <a:extLst>
              <a:ext uri="{FF2B5EF4-FFF2-40B4-BE49-F238E27FC236}">
                <a16:creationId xmlns:a16="http://schemas.microsoft.com/office/drawing/2014/main" id="{7E5FFAD6-086A-3145-B0F6-6773CB8C7F11}"/>
              </a:ext>
            </a:extLst>
          </p:cNvPr>
          <p:cNvSpPr/>
          <p:nvPr/>
        </p:nvSpPr>
        <p:spPr>
          <a:xfrm>
            <a:off x="2969364" y="3089453"/>
            <a:ext cx="4068754" cy="57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2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Английский язык до уровня </a:t>
            </a:r>
            <a:r>
              <a:rPr lang="en-US" sz="12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B2</a:t>
            </a:r>
            <a:endParaRPr lang="ru-RU" sz="12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123" name="Стрелка: пятиугольник 30">
            <a:extLst>
              <a:ext uri="{FF2B5EF4-FFF2-40B4-BE49-F238E27FC236}">
                <a16:creationId xmlns:a16="http://schemas.microsoft.com/office/drawing/2014/main" id="{B5497224-24B6-3243-ABC2-827528762213}"/>
              </a:ext>
            </a:extLst>
          </p:cNvPr>
          <p:cNvSpPr/>
          <p:nvPr/>
        </p:nvSpPr>
        <p:spPr>
          <a:xfrm>
            <a:off x="5024269" y="4447731"/>
            <a:ext cx="2040012" cy="576000"/>
          </a:xfrm>
          <a:prstGeom prst="roundRect">
            <a:avLst/>
          </a:prstGeom>
          <a:solidFill>
            <a:srgbClr val="006E36"/>
          </a:solidFill>
          <a:ln w="20574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2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Бизнес-план</a:t>
            </a:r>
            <a:endParaRPr lang="en-US" sz="12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126" name="Стрелка: пятиугольник 30">
            <a:extLst>
              <a:ext uri="{FF2B5EF4-FFF2-40B4-BE49-F238E27FC236}">
                <a16:creationId xmlns:a16="http://schemas.microsoft.com/office/drawing/2014/main" id="{E29D858E-5700-3648-AC3F-4D7E2E2E9AB4}"/>
              </a:ext>
            </a:extLst>
          </p:cNvPr>
          <p:cNvSpPr/>
          <p:nvPr/>
        </p:nvSpPr>
        <p:spPr>
          <a:xfrm>
            <a:off x="7102406" y="4447731"/>
            <a:ext cx="2040012" cy="576000"/>
          </a:xfrm>
          <a:prstGeom prst="roundRect">
            <a:avLst/>
          </a:prstGeom>
          <a:solidFill>
            <a:srgbClr val="006E36"/>
          </a:solidFill>
          <a:ln w="20574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2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Консалтинговый проект</a:t>
            </a:r>
            <a:endParaRPr lang="en-US" sz="12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127" name="Стрелка: пятиугольник 30">
            <a:extLst>
              <a:ext uri="{FF2B5EF4-FFF2-40B4-BE49-F238E27FC236}">
                <a16:creationId xmlns:a16="http://schemas.microsoft.com/office/drawing/2014/main" id="{D563C5F0-B85C-914A-BC2D-95528F4D9D00}"/>
              </a:ext>
            </a:extLst>
          </p:cNvPr>
          <p:cNvSpPr/>
          <p:nvPr/>
        </p:nvSpPr>
        <p:spPr>
          <a:xfrm>
            <a:off x="9180543" y="4453739"/>
            <a:ext cx="2040012" cy="576000"/>
          </a:xfrm>
          <a:prstGeom prst="roundRect">
            <a:avLst/>
          </a:prstGeom>
          <a:solidFill>
            <a:srgbClr val="006E36"/>
          </a:solidFill>
          <a:ln w="20574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2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Выпускная квалификационная работа</a:t>
            </a:r>
            <a:endParaRPr lang="en-US" sz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130" name="Стрелка: пятиугольник 31">
            <a:extLst>
              <a:ext uri="{FF2B5EF4-FFF2-40B4-BE49-F238E27FC236}">
                <a16:creationId xmlns:a16="http://schemas.microsoft.com/office/drawing/2014/main" id="{7D653CE7-017B-DA46-8771-200116C86B6E}"/>
              </a:ext>
            </a:extLst>
          </p:cNvPr>
          <p:cNvSpPr/>
          <p:nvPr/>
        </p:nvSpPr>
        <p:spPr>
          <a:xfrm>
            <a:off x="8136082" y="5804120"/>
            <a:ext cx="1954935" cy="576000"/>
          </a:xfrm>
          <a:prstGeom prst="roundRect">
            <a:avLst/>
          </a:prstGeom>
          <a:solidFill>
            <a:schemeClr val="bg2"/>
          </a:solidFill>
          <a:ln w="20574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2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Стажировка</a:t>
            </a:r>
            <a:endParaRPr lang="en-US" sz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pic>
        <p:nvPicPr>
          <p:cNvPr id="9" name="Graphic 275" descr="Управление контур">
            <a:extLst>
              <a:ext uri="{FF2B5EF4-FFF2-40B4-BE49-F238E27FC236}">
                <a16:creationId xmlns:a16="http://schemas.microsoft.com/office/drawing/2014/main" id="{893AB7E5-8EB0-B68E-5541-97A6A6AD7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3624" y="2479189"/>
            <a:ext cx="392733" cy="392733"/>
          </a:xfrm>
          <a:prstGeom prst="rect">
            <a:avLst/>
          </a:prstGeom>
        </p:spPr>
      </p:pic>
      <p:pic>
        <p:nvPicPr>
          <p:cNvPr id="12" name="Graphic 20">
            <a:extLst>
              <a:ext uri="{FF2B5EF4-FFF2-40B4-BE49-F238E27FC236}">
                <a16:creationId xmlns:a16="http://schemas.microsoft.com/office/drawing/2014/main" id="{DB84A211-B05C-40CA-195E-31FF3900253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8443" y="3179281"/>
            <a:ext cx="343094" cy="343092"/>
          </a:xfrm>
          <a:prstGeom prst="rect">
            <a:avLst/>
          </a:prstGeom>
        </p:spPr>
      </p:pic>
      <p:sp>
        <p:nvSpPr>
          <p:cNvPr id="13" name="Graphic 27">
            <a:extLst>
              <a:ext uri="{FF2B5EF4-FFF2-40B4-BE49-F238E27FC236}">
                <a16:creationId xmlns:a16="http://schemas.microsoft.com/office/drawing/2014/main" id="{CE87B03F-F866-9D82-4BD2-6BC6EC1EFA70}"/>
              </a:ext>
            </a:extLst>
          </p:cNvPr>
          <p:cNvSpPr/>
          <p:nvPr/>
        </p:nvSpPr>
        <p:spPr>
          <a:xfrm flipH="1">
            <a:off x="895244" y="4586999"/>
            <a:ext cx="365147" cy="296049"/>
          </a:xfrm>
          <a:custGeom>
            <a:avLst/>
            <a:gdLst>
              <a:gd name="connsiteX0" fmla="*/ 409547 w 410966"/>
              <a:gd name="connsiteY0" fmla="*/ 39874 h 347407"/>
              <a:gd name="connsiteX1" fmla="*/ 374794 w 410966"/>
              <a:gd name="connsiteY1" fmla="*/ 2449 h 347407"/>
              <a:gd name="connsiteX2" fmla="*/ 363074 w 410966"/>
              <a:gd name="connsiteY2" fmla="*/ 2406 h 347407"/>
              <a:gd name="connsiteX3" fmla="*/ 363032 w 410966"/>
              <a:gd name="connsiteY3" fmla="*/ 2449 h 347407"/>
              <a:gd name="connsiteX4" fmla="*/ 328279 w 410966"/>
              <a:gd name="connsiteY4" fmla="*/ 39874 h 347407"/>
              <a:gd name="connsiteX5" fmla="*/ 330324 w 410966"/>
              <a:gd name="connsiteY5" fmla="*/ 51030 h 347407"/>
              <a:gd name="connsiteX6" fmla="*/ 340042 w 410966"/>
              <a:gd name="connsiteY6" fmla="*/ 50567 h 347407"/>
              <a:gd name="connsiteX7" fmla="*/ 363566 w 410966"/>
              <a:gd name="connsiteY7" fmla="*/ 25439 h 347407"/>
              <a:gd name="connsiteX8" fmla="*/ 363566 w 410966"/>
              <a:gd name="connsiteY8" fmla="*/ 331367 h 347407"/>
              <a:gd name="connsiteX9" fmla="*/ 310101 w 410966"/>
              <a:gd name="connsiteY9" fmla="*/ 331367 h 347407"/>
              <a:gd name="connsiteX10" fmla="*/ 310101 w 410966"/>
              <a:gd name="connsiteY10" fmla="*/ 66714 h 347407"/>
              <a:gd name="connsiteX11" fmla="*/ 302081 w 410966"/>
              <a:gd name="connsiteY11" fmla="*/ 58694 h 347407"/>
              <a:gd name="connsiteX12" fmla="*/ 237922 w 410966"/>
              <a:gd name="connsiteY12" fmla="*/ 58694 h 347407"/>
              <a:gd name="connsiteX13" fmla="*/ 229902 w 410966"/>
              <a:gd name="connsiteY13" fmla="*/ 66714 h 347407"/>
              <a:gd name="connsiteX14" fmla="*/ 229902 w 410966"/>
              <a:gd name="connsiteY14" fmla="*/ 331367 h 347407"/>
              <a:gd name="connsiteX15" fmla="*/ 203169 w 410966"/>
              <a:gd name="connsiteY15" fmla="*/ 331367 h 347407"/>
              <a:gd name="connsiteX16" fmla="*/ 203169 w 410966"/>
              <a:gd name="connsiteY16" fmla="*/ 136219 h 347407"/>
              <a:gd name="connsiteX17" fmla="*/ 195150 w 410966"/>
              <a:gd name="connsiteY17" fmla="*/ 128199 h 347407"/>
              <a:gd name="connsiteX18" fmla="*/ 130991 w 410966"/>
              <a:gd name="connsiteY18" fmla="*/ 128199 h 347407"/>
              <a:gd name="connsiteX19" fmla="*/ 122971 w 410966"/>
              <a:gd name="connsiteY19" fmla="*/ 136219 h 347407"/>
              <a:gd name="connsiteX20" fmla="*/ 122971 w 410966"/>
              <a:gd name="connsiteY20" fmla="*/ 331367 h 347407"/>
              <a:gd name="connsiteX21" fmla="*/ 101585 w 410966"/>
              <a:gd name="connsiteY21" fmla="*/ 331367 h 347407"/>
              <a:gd name="connsiteX22" fmla="*/ 101585 w 410966"/>
              <a:gd name="connsiteY22" fmla="*/ 200377 h 347407"/>
              <a:gd name="connsiteX23" fmla="*/ 93565 w 410966"/>
              <a:gd name="connsiteY23" fmla="*/ 192358 h 347407"/>
              <a:gd name="connsiteX24" fmla="*/ 29406 w 410966"/>
              <a:gd name="connsiteY24" fmla="*/ 192358 h 347407"/>
              <a:gd name="connsiteX25" fmla="*/ 21386 w 410966"/>
              <a:gd name="connsiteY25" fmla="*/ 200377 h 347407"/>
              <a:gd name="connsiteX26" fmla="*/ 21386 w 410966"/>
              <a:gd name="connsiteY26" fmla="*/ 331367 h 347407"/>
              <a:gd name="connsiteX27" fmla="*/ 8020 w 410966"/>
              <a:gd name="connsiteY27" fmla="*/ 331367 h 347407"/>
              <a:gd name="connsiteX28" fmla="*/ 0 w 410966"/>
              <a:gd name="connsiteY28" fmla="*/ 339387 h 347407"/>
              <a:gd name="connsiteX29" fmla="*/ 8020 w 410966"/>
              <a:gd name="connsiteY29" fmla="*/ 347407 h 347407"/>
              <a:gd name="connsiteX30" fmla="*/ 371586 w 410966"/>
              <a:gd name="connsiteY30" fmla="*/ 347407 h 347407"/>
              <a:gd name="connsiteX31" fmla="*/ 379606 w 410966"/>
              <a:gd name="connsiteY31" fmla="*/ 339387 h 347407"/>
              <a:gd name="connsiteX32" fmla="*/ 379606 w 410966"/>
              <a:gd name="connsiteY32" fmla="*/ 31213 h 347407"/>
              <a:gd name="connsiteX33" fmla="*/ 397784 w 410966"/>
              <a:gd name="connsiteY33" fmla="*/ 50781 h 347407"/>
              <a:gd name="connsiteX34" fmla="*/ 409084 w 410966"/>
              <a:gd name="connsiteY34" fmla="*/ 49806 h 347407"/>
              <a:gd name="connsiteX35" fmla="*/ 409547 w 410966"/>
              <a:gd name="connsiteY35" fmla="*/ 40088 h 347407"/>
              <a:gd name="connsiteX36" fmla="*/ 245942 w 410966"/>
              <a:gd name="connsiteY36" fmla="*/ 74734 h 347407"/>
              <a:gd name="connsiteX37" fmla="*/ 294061 w 410966"/>
              <a:gd name="connsiteY37" fmla="*/ 74734 h 347407"/>
              <a:gd name="connsiteX38" fmla="*/ 294061 w 410966"/>
              <a:gd name="connsiteY38" fmla="*/ 331367 h 347407"/>
              <a:gd name="connsiteX39" fmla="*/ 245942 w 410966"/>
              <a:gd name="connsiteY39" fmla="*/ 331367 h 347407"/>
              <a:gd name="connsiteX40" fmla="*/ 139011 w 410966"/>
              <a:gd name="connsiteY40" fmla="*/ 144239 h 347407"/>
              <a:gd name="connsiteX41" fmla="*/ 187130 w 410966"/>
              <a:gd name="connsiteY41" fmla="*/ 144239 h 347407"/>
              <a:gd name="connsiteX42" fmla="*/ 187130 w 410966"/>
              <a:gd name="connsiteY42" fmla="*/ 331367 h 347407"/>
              <a:gd name="connsiteX43" fmla="*/ 139011 w 410966"/>
              <a:gd name="connsiteY43" fmla="*/ 331367 h 347407"/>
              <a:gd name="connsiteX44" fmla="*/ 37426 w 410966"/>
              <a:gd name="connsiteY44" fmla="*/ 208397 h 347407"/>
              <a:gd name="connsiteX45" fmla="*/ 85545 w 410966"/>
              <a:gd name="connsiteY45" fmla="*/ 208397 h 347407"/>
              <a:gd name="connsiteX46" fmla="*/ 85545 w 410966"/>
              <a:gd name="connsiteY46" fmla="*/ 331367 h 347407"/>
              <a:gd name="connsiteX47" fmla="*/ 37426 w 410966"/>
              <a:gd name="connsiteY47" fmla="*/ 331367 h 34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10966" h="347407">
                <a:moveTo>
                  <a:pt x="409547" y="39874"/>
                </a:moveTo>
                <a:lnTo>
                  <a:pt x="374794" y="2449"/>
                </a:lnTo>
                <a:cubicBezTo>
                  <a:pt x="371570" y="-799"/>
                  <a:pt x="366323" y="-819"/>
                  <a:pt x="363074" y="2406"/>
                </a:cubicBezTo>
                <a:cubicBezTo>
                  <a:pt x="363060" y="2420"/>
                  <a:pt x="363046" y="2434"/>
                  <a:pt x="363032" y="2449"/>
                </a:cubicBezTo>
                <a:lnTo>
                  <a:pt x="328279" y="39874"/>
                </a:lnTo>
                <a:cubicBezTo>
                  <a:pt x="325763" y="43520"/>
                  <a:pt x="326679" y="48514"/>
                  <a:pt x="330324" y="51030"/>
                </a:cubicBezTo>
                <a:cubicBezTo>
                  <a:pt x="333298" y="53082"/>
                  <a:pt x="337276" y="52893"/>
                  <a:pt x="340042" y="50567"/>
                </a:cubicBezTo>
                <a:lnTo>
                  <a:pt x="363566" y="25439"/>
                </a:lnTo>
                <a:lnTo>
                  <a:pt x="363566" y="331367"/>
                </a:lnTo>
                <a:lnTo>
                  <a:pt x="310101" y="331367"/>
                </a:lnTo>
                <a:lnTo>
                  <a:pt x="310101" y="66714"/>
                </a:lnTo>
                <a:cubicBezTo>
                  <a:pt x="310101" y="62285"/>
                  <a:pt x="306510" y="58694"/>
                  <a:pt x="302081" y="58694"/>
                </a:cubicBezTo>
                <a:lnTo>
                  <a:pt x="237922" y="58694"/>
                </a:lnTo>
                <a:cubicBezTo>
                  <a:pt x="233493" y="58694"/>
                  <a:pt x="229902" y="62285"/>
                  <a:pt x="229902" y="66714"/>
                </a:cubicBezTo>
                <a:lnTo>
                  <a:pt x="229902" y="331367"/>
                </a:lnTo>
                <a:lnTo>
                  <a:pt x="203169" y="331367"/>
                </a:lnTo>
                <a:lnTo>
                  <a:pt x="203169" y="136219"/>
                </a:lnTo>
                <a:cubicBezTo>
                  <a:pt x="203169" y="131790"/>
                  <a:pt x="199579" y="128199"/>
                  <a:pt x="195150" y="128199"/>
                </a:cubicBezTo>
                <a:lnTo>
                  <a:pt x="130991" y="128199"/>
                </a:lnTo>
                <a:cubicBezTo>
                  <a:pt x="126562" y="128199"/>
                  <a:pt x="122971" y="131790"/>
                  <a:pt x="122971" y="136219"/>
                </a:cubicBezTo>
                <a:lnTo>
                  <a:pt x="122971" y="331367"/>
                </a:lnTo>
                <a:lnTo>
                  <a:pt x="101585" y="331367"/>
                </a:lnTo>
                <a:lnTo>
                  <a:pt x="101585" y="200377"/>
                </a:lnTo>
                <a:cubicBezTo>
                  <a:pt x="101585" y="195948"/>
                  <a:pt x="97994" y="192358"/>
                  <a:pt x="93565" y="192358"/>
                </a:cubicBezTo>
                <a:lnTo>
                  <a:pt x="29406" y="192358"/>
                </a:lnTo>
                <a:cubicBezTo>
                  <a:pt x="24977" y="192358"/>
                  <a:pt x="21386" y="195948"/>
                  <a:pt x="21386" y="200377"/>
                </a:cubicBezTo>
                <a:lnTo>
                  <a:pt x="21386" y="331367"/>
                </a:lnTo>
                <a:lnTo>
                  <a:pt x="8020" y="331367"/>
                </a:lnTo>
                <a:cubicBezTo>
                  <a:pt x="3591" y="331367"/>
                  <a:pt x="0" y="334958"/>
                  <a:pt x="0" y="339387"/>
                </a:cubicBezTo>
                <a:cubicBezTo>
                  <a:pt x="0" y="343816"/>
                  <a:pt x="3591" y="347407"/>
                  <a:pt x="8020" y="347407"/>
                </a:cubicBezTo>
                <a:lnTo>
                  <a:pt x="371586" y="347407"/>
                </a:lnTo>
                <a:cubicBezTo>
                  <a:pt x="376015" y="347407"/>
                  <a:pt x="379606" y="343816"/>
                  <a:pt x="379606" y="339387"/>
                </a:cubicBezTo>
                <a:lnTo>
                  <a:pt x="379606" y="31213"/>
                </a:lnTo>
                <a:lnTo>
                  <a:pt x="397784" y="50781"/>
                </a:lnTo>
                <a:cubicBezTo>
                  <a:pt x="401174" y="53632"/>
                  <a:pt x="406233" y="53195"/>
                  <a:pt x="409084" y="49806"/>
                </a:cubicBezTo>
                <a:cubicBezTo>
                  <a:pt x="411410" y="47040"/>
                  <a:pt x="411599" y="43062"/>
                  <a:pt x="409547" y="40088"/>
                </a:cubicBezTo>
                <a:close/>
                <a:moveTo>
                  <a:pt x="245942" y="74734"/>
                </a:moveTo>
                <a:lnTo>
                  <a:pt x="294061" y="74734"/>
                </a:lnTo>
                <a:lnTo>
                  <a:pt x="294061" y="331367"/>
                </a:lnTo>
                <a:lnTo>
                  <a:pt x="245942" y="331367"/>
                </a:lnTo>
                <a:close/>
                <a:moveTo>
                  <a:pt x="139011" y="144239"/>
                </a:moveTo>
                <a:lnTo>
                  <a:pt x="187130" y="144239"/>
                </a:lnTo>
                <a:lnTo>
                  <a:pt x="187130" y="331367"/>
                </a:lnTo>
                <a:lnTo>
                  <a:pt x="139011" y="331367"/>
                </a:lnTo>
                <a:close/>
                <a:moveTo>
                  <a:pt x="37426" y="208397"/>
                </a:moveTo>
                <a:lnTo>
                  <a:pt x="85545" y="208397"/>
                </a:lnTo>
                <a:lnTo>
                  <a:pt x="85545" y="331367"/>
                </a:lnTo>
                <a:lnTo>
                  <a:pt x="37426" y="331367"/>
                </a:lnTo>
                <a:close/>
              </a:path>
            </a:pathLst>
          </a:custGeom>
          <a:solidFill>
            <a:srgbClr val="51626F"/>
          </a:solidFill>
          <a:ln w="52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4" name="Graphic 18">
            <a:extLst>
              <a:ext uri="{FF2B5EF4-FFF2-40B4-BE49-F238E27FC236}">
                <a16:creationId xmlns:a16="http://schemas.microsoft.com/office/drawing/2014/main" id="{2949FCA7-ECE4-F067-49B7-D41925F913CF}"/>
              </a:ext>
            </a:extLst>
          </p:cNvPr>
          <p:cNvSpPr/>
          <p:nvPr/>
        </p:nvSpPr>
        <p:spPr>
          <a:xfrm>
            <a:off x="907518" y="3902364"/>
            <a:ext cx="350609" cy="350618"/>
          </a:xfrm>
          <a:custGeom>
            <a:avLst/>
            <a:gdLst>
              <a:gd name="connsiteX0" fmla="*/ 430148 w 438247"/>
              <a:gd name="connsiteY0" fmla="*/ 0 h 438258"/>
              <a:gd name="connsiteX1" fmla="*/ 144364 w 438247"/>
              <a:gd name="connsiteY1" fmla="*/ 0 h 438258"/>
              <a:gd name="connsiteX2" fmla="*/ 136264 w 438247"/>
              <a:gd name="connsiteY2" fmla="*/ 8100 h 438258"/>
              <a:gd name="connsiteX3" fmla="*/ 136264 w 438247"/>
              <a:gd name="connsiteY3" fmla="*/ 124891 h 438258"/>
              <a:gd name="connsiteX4" fmla="*/ 8100 w 438247"/>
              <a:gd name="connsiteY4" fmla="*/ 124891 h 438258"/>
              <a:gd name="connsiteX5" fmla="*/ 0 w 438247"/>
              <a:gd name="connsiteY5" fmla="*/ 132991 h 438258"/>
              <a:gd name="connsiteX6" fmla="*/ 0 w 438247"/>
              <a:gd name="connsiteY6" fmla="*/ 360223 h 438258"/>
              <a:gd name="connsiteX7" fmla="*/ 8100 w 438247"/>
              <a:gd name="connsiteY7" fmla="*/ 368323 h 438258"/>
              <a:gd name="connsiteX8" fmla="*/ 75859 w 438247"/>
              <a:gd name="connsiteY8" fmla="*/ 368323 h 438258"/>
              <a:gd name="connsiteX9" fmla="*/ 139617 w 438247"/>
              <a:gd name="connsiteY9" fmla="*/ 435726 h 438258"/>
              <a:gd name="connsiteX10" fmla="*/ 145503 w 438247"/>
              <a:gd name="connsiteY10" fmla="*/ 438259 h 438258"/>
              <a:gd name="connsiteX11" fmla="*/ 148495 w 438247"/>
              <a:gd name="connsiteY11" fmla="*/ 437686 h 438258"/>
              <a:gd name="connsiteX12" fmla="*/ 153603 w 438247"/>
              <a:gd name="connsiteY12" fmla="*/ 430164 h 438258"/>
              <a:gd name="connsiteX13" fmla="*/ 153635 w 438247"/>
              <a:gd name="connsiteY13" fmla="*/ 368323 h 438258"/>
              <a:gd name="connsiteX14" fmla="*/ 307811 w 438247"/>
              <a:gd name="connsiteY14" fmla="*/ 368323 h 438258"/>
              <a:gd name="connsiteX15" fmla="*/ 315911 w 438247"/>
              <a:gd name="connsiteY15" fmla="*/ 360223 h 438258"/>
              <a:gd name="connsiteX16" fmla="*/ 315911 w 438247"/>
              <a:gd name="connsiteY16" fmla="*/ 243459 h 438258"/>
              <a:gd name="connsiteX17" fmla="*/ 430148 w 438247"/>
              <a:gd name="connsiteY17" fmla="*/ 243459 h 438258"/>
              <a:gd name="connsiteX18" fmla="*/ 438248 w 438247"/>
              <a:gd name="connsiteY18" fmla="*/ 235359 h 438258"/>
              <a:gd name="connsiteX19" fmla="*/ 438248 w 438247"/>
              <a:gd name="connsiteY19" fmla="*/ 8100 h 438258"/>
              <a:gd name="connsiteX20" fmla="*/ 430148 w 438247"/>
              <a:gd name="connsiteY20" fmla="*/ 0 h 438258"/>
              <a:gd name="connsiteX21" fmla="*/ 299711 w 438247"/>
              <a:gd name="connsiteY21" fmla="*/ 352123 h 438258"/>
              <a:gd name="connsiteX22" fmla="*/ 145541 w 438247"/>
              <a:gd name="connsiteY22" fmla="*/ 352123 h 438258"/>
              <a:gd name="connsiteX23" fmla="*/ 137441 w 438247"/>
              <a:gd name="connsiteY23" fmla="*/ 360223 h 438258"/>
              <a:gd name="connsiteX24" fmla="*/ 137414 w 438247"/>
              <a:gd name="connsiteY24" fmla="*/ 409828 h 438258"/>
              <a:gd name="connsiteX25" fmla="*/ 85234 w 438247"/>
              <a:gd name="connsiteY25" fmla="*/ 354661 h 438258"/>
              <a:gd name="connsiteX26" fmla="*/ 79348 w 438247"/>
              <a:gd name="connsiteY26" fmla="*/ 352129 h 438258"/>
              <a:gd name="connsiteX27" fmla="*/ 16200 w 438247"/>
              <a:gd name="connsiteY27" fmla="*/ 352129 h 438258"/>
              <a:gd name="connsiteX28" fmla="*/ 16200 w 438247"/>
              <a:gd name="connsiteY28" fmla="*/ 141097 h 438258"/>
              <a:gd name="connsiteX29" fmla="*/ 136264 w 438247"/>
              <a:gd name="connsiteY29" fmla="*/ 141097 h 438258"/>
              <a:gd name="connsiteX30" fmla="*/ 136264 w 438247"/>
              <a:gd name="connsiteY30" fmla="*/ 235364 h 438258"/>
              <a:gd name="connsiteX31" fmla="*/ 144364 w 438247"/>
              <a:gd name="connsiteY31" fmla="*/ 243464 h 438258"/>
              <a:gd name="connsiteX32" fmla="*/ 201739 w 438247"/>
              <a:gd name="connsiteY32" fmla="*/ 243464 h 438258"/>
              <a:gd name="connsiteX33" fmla="*/ 201739 w 438247"/>
              <a:gd name="connsiteY33" fmla="*/ 300278 h 438258"/>
              <a:gd name="connsiteX34" fmla="*/ 206701 w 438247"/>
              <a:gd name="connsiteY34" fmla="*/ 307746 h 438258"/>
              <a:gd name="connsiteX35" fmla="*/ 209833 w 438247"/>
              <a:gd name="connsiteY35" fmla="*/ 308378 h 438258"/>
              <a:gd name="connsiteX36" fmla="*/ 215509 w 438247"/>
              <a:gd name="connsiteY36" fmla="*/ 306056 h 438258"/>
              <a:gd name="connsiteX37" fmla="*/ 279293 w 438247"/>
              <a:gd name="connsiteY37" fmla="*/ 243464 h 438258"/>
              <a:gd name="connsiteX38" fmla="*/ 299711 w 438247"/>
              <a:gd name="connsiteY38" fmla="*/ 243464 h 438258"/>
              <a:gd name="connsiteX39" fmla="*/ 299711 w 438247"/>
              <a:gd name="connsiteY39" fmla="*/ 352123 h 438258"/>
              <a:gd name="connsiteX40" fmla="*/ 422048 w 438247"/>
              <a:gd name="connsiteY40" fmla="*/ 227259 h 438258"/>
              <a:gd name="connsiteX41" fmla="*/ 275989 w 438247"/>
              <a:gd name="connsiteY41" fmla="*/ 227259 h 438258"/>
              <a:gd name="connsiteX42" fmla="*/ 270313 w 438247"/>
              <a:gd name="connsiteY42" fmla="*/ 229576 h 438258"/>
              <a:gd name="connsiteX43" fmla="*/ 217933 w 438247"/>
              <a:gd name="connsiteY43" fmla="*/ 280973 h 438258"/>
              <a:gd name="connsiteX44" fmla="*/ 217933 w 438247"/>
              <a:gd name="connsiteY44" fmla="*/ 235359 h 438258"/>
              <a:gd name="connsiteX45" fmla="*/ 209833 w 438247"/>
              <a:gd name="connsiteY45" fmla="*/ 227259 h 438258"/>
              <a:gd name="connsiteX46" fmla="*/ 152458 w 438247"/>
              <a:gd name="connsiteY46" fmla="*/ 227259 h 438258"/>
              <a:gd name="connsiteX47" fmla="*/ 152458 w 438247"/>
              <a:gd name="connsiteY47" fmla="*/ 16200 h 438258"/>
              <a:gd name="connsiteX48" fmla="*/ 422042 w 438247"/>
              <a:gd name="connsiteY48" fmla="*/ 16200 h 438258"/>
              <a:gd name="connsiteX49" fmla="*/ 422042 w 438247"/>
              <a:gd name="connsiteY49" fmla="*/ 227254 h 438258"/>
              <a:gd name="connsiteX50" fmla="*/ 422048 w 438247"/>
              <a:gd name="connsiteY50" fmla="*/ 227254 h 438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38247" h="438258">
                <a:moveTo>
                  <a:pt x="430148" y="0"/>
                </a:moveTo>
                <a:lnTo>
                  <a:pt x="144364" y="0"/>
                </a:lnTo>
                <a:cubicBezTo>
                  <a:pt x="139887" y="0"/>
                  <a:pt x="136264" y="3629"/>
                  <a:pt x="136264" y="8100"/>
                </a:cubicBezTo>
                <a:lnTo>
                  <a:pt x="136264" y="124891"/>
                </a:lnTo>
                <a:lnTo>
                  <a:pt x="8100" y="124891"/>
                </a:lnTo>
                <a:cubicBezTo>
                  <a:pt x="3623" y="124891"/>
                  <a:pt x="0" y="128515"/>
                  <a:pt x="0" y="132991"/>
                </a:cubicBezTo>
                <a:lnTo>
                  <a:pt x="0" y="360223"/>
                </a:lnTo>
                <a:cubicBezTo>
                  <a:pt x="0" y="364700"/>
                  <a:pt x="3623" y="368323"/>
                  <a:pt x="8100" y="368323"/>
                </a:cubicBezTo>
                <a:lnTo>
                  <a:pt x="75859" y="368323"/>
                </a:lnTo>
                <a:lnTo>
                  <a:pt x="139617" y="435726"/>
                </a:lnTo>
                <a:cubicBezTo>
                  <a:pt x="141178" y="437378"/>
                  <a:pt x="143321" y="438259"/>
                  <a:pt x="145503" y="438259"/>
                </a:cubicBezTo>
                <a:cubicBezTo>
                  <a:pt x="146507" y="438259"/>
                  <a:pt x="147523" y="438070"/>
                  <a:pt x="148495" y="437686"/>
                </a:cubicBezTo>
                <a:cubicBezTo>
                  <a:pt x="151578" y="436460"/>
                  <a:pt x="153598" y="433480"/>
                  <a:pt x="153603" y="430164"/>
                </a:cubicBezTo>
                <a:lnTo>
                  <a:pt x="153635" y="368323"/>
                </a:lnTo>
                <a:lnTo>
                  <a:pt x="307811" y="368323"/>
                </a:lnTo>
                <a:cubicBezTo>
                  <a:pt x="312287" y="368323"/>
                  <a:pt x="315911" y="364700"/>
                  <a:pt x="315911" y="360223"/>
                </a:cubicBezTo>
                <a:lnTo>
                  <a:pt x="315911" y="243459"/>
                </a:lnTo>
                <a:lnTo>
                  <a:pt x="430148" y="243459"/>
                </a:lnTo>
                <a:cubicBezTo>
                  <a:pt x="434624" y="243459"/>
                  <a:pt x="438248" y="239830"/>
                  <a:pt x="438248" y="235359"/>
                </a:cubicBezTo>
                <a:lnTo>
                  <a:pt x="438248" y="8100"/>
                </a:lnTo>
                <a:cubicBezTo>
                  <a:pt x="438248" y="3629"/>
                  <a:pt x="434624" y="0"/>
                  <a:pt x="430148" y="0"/>
                </a:cubicBezTo>
                <a:close/>
                <a:moveTo>
                  <a:pt x="299711" y="352123"/>
                </a:moveTo>
                <a:lnTo>
                  <a:pt x="145541" y="352123"/>
                </a:lnTo>
                <a:cubicBezTo>
                  <a:pt x="141070" y="352123"/>
                  <a:pt x="137441" y="355747"/>
                  <a:pt x="137441" y="360223"/>
                </a:cubicBezTo>
                <a:lnTo>
                  <a:pt x="137414" y="409828"/>
                </a:lnTo>
                <a:lnTo>
                  <a:pt x="85234" y="354661"/>
                </a:lnTo>
                <a:cubicBezTo>
                  <a:pt x="83700" y="353047"/>
                  <a:pt x="81572" y="352129"/>
                  <a:pt x="79348" y="352129"/>
                </a:cubicBezTo>
                <a:lnTo>
                  <a:pt x="16200" y="352129"/>
                </a:lnTo>
                <a:lnTo>
                  <a:pt x="16200" y="141097"/>
                </a:lnTo>
                <a:lnTo>
                  <a:pt x="136264" y="141097"/>
                </a:lnTo>
                <a:lnTo>
                  <a:pt x="136264" y="235364"/>
                </a:lnTo>
                <a:cubicBezTo>
                  <a:pt x="136264" y="239836"/>
                  <a:pt x="139887" y="243464"/>
                  <a:pt x="144364" y="243464"/>
                </a:cubicBezTo>
                <a:lnTo>
                  <a:pt x="201739" y="243464"/>
                </a:lnTo>
                <a:lnTo>
                  <a:pt x="201739" y="300278"/>
                </a:lnTo>
                <a:cubicBezTo>
                  <a:pt x="201739" y="303539"/>
                  <a:pt x="203693" y="306482"/>
                  <a:pt x="206701" y="307746"/>
                </a:cubicBezTo>
                <a:cubicBezTo>
                  <a:pt x="207716" y="308173"/>
                  <a:pt x="208780" y="308378"/>
                  <a:pt x="209833" y="308378"/>
                </a:cubicBezTo>
                <a:cubicBezTo>
                  <a:pt x="211918" y="308378"/>
                  <a:pt x="213964" y="307573"/>
                  <a:pt x="215509" y="306056"/>
                </a:cubicBezTo>
                <a:lnTo>
                  <a:pt x="279293" y="243464"/>
                </a:lnTo>
                <a:lnTo>
                  <a:pt x="299711" y="243464"/>
                </a:lnTo>
                <a:lnTo>
                  <a:pt x="299711" y="352123"/>
                </a:lnTo>
                <a:close/>
                <a:moveTo>
                  <a:pt x="422048" y="227259"/>
                </a:moveTo>
                <a:lnTo>
                  <a:pt x="275989" y="227259"/>
                </a:lnTo>
                <a:cubicBezTo>
                  <a:pt x="273866" y="227259"/>
                  <a:pt x="271831" y="228091"/>
                  <a:pt x="270313" y="229576"/>
                </a:cubicBezTo>
                <a:lnTo>
                  <a:pt x="217933" y="280973"/>
                </a:lnTo>
                <a:lnTo>
                  <a:pt x="217933" y="235359"/>
                </a:lnTo>
                <a:cubicBezTo>
                  <a:pt x="217933" y="230882"/>
                  <a:pt x="214310" y="227259"/>
                  <a:pt x="209833" y="227259"/>
                </a:cubicBezTo>
                <a:lnTo>
                  <a:pt x="152458" y="227259"/>
                </a:lnTo>
                <a:lnTo>
                  <a:pt x="152458" y="16200"/>
                </a:lnTo>
                <a:lnTo>
                  <a:pt x="422042" y="16200"/>
                </a:lnTo>
                <a:lnTo>
                  <a:pt x="422042" y="227254"/>
                </a:lnTo>
                <a:lnTo>
                  <a:pt x="422048" y="227254"/>
                </a:lnTo>
                <a:close/>
              </a:path>
            </a:pathLst>
          </a:custGeom>
          <a:solidFill>
            <a:srgbClr val="51626F"/>
          </a:solidFill>
          <a:ln w="5334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endParaRPr lang="ru-RU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325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35E97-2EE9-43F2-B42B-1201211C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664797"/>
          </a:xfrm>
        </p:spPr>
        <p:txBody>
          <a:bodyPr/>
          <a:lstStyle/>
          <a:p>
            <a:r>
              <a:rPr lang="ru-RU" b="1" dirty="0">
                <a:latin typeface="Inter" panose="02000503000000020004" pitchFamily="2" charset="0"/>
                <a:ea typeface="Inter" panose="02000503000000020004" pitchFamily="2" charset="0"/>
              </a:rPr>
              <a:t>образовательные траектории </a:t>
            </a:r>
            <a:br>
              <a:rPr lang="ru-RU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программы «Менеджмент»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235478-42EA-4FD1-B379-CD5CE8D7D7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A8A74-8566-41AB-BE36-77E5736D8C67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BE1E2D"/>
                </a:solidFill>
                <a:effectLst/>
                <a:uLnTx/>
                <a:uFillTx/>
                <a:latin typeface="Euclid Circular 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BE1E2D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25B599-35B2-48B5-AB04-65663C3FD0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3" name="Прямоугольник 10">
            <a:extLst>
              <a:ext uri="{FF2B5EF4-FFF2-40B4-BE49-F238E27FC236}">
                <a16:creationId xmlns:a16="http://schemas.microsoft.com/office/drawing/2014/main" id="{A65917F4-1B4A-4505-90FB-52549A412E8E}"/>
              </a:ext>
            </a:extLst>
          </p:cNvPr>
          <p:cNvSpPr/>
          <p:nvPr/>
        </p:nvSpPr>
        <p:spPr>
          <a:xfrm>
            <a:off x="1490943" y="4195744"/>
            <a:ext cx="3228506" cy="1104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89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BE1E2D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Финансовый менеджмент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Оценка компаний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Риск-менеджмент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Корпоративные финансы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07" name="Прямоугольник 6">
            <a:extLst>
              <a:ext uri="{FF2B5EF4-FFF2-40B4-BE49-F238E27FC236}">
                <a16:creationId xmlns:a16="http://schemas.microsoft.com/office/drawing/2014/main" id="{DB0684DD-9283-4E83-A7CF-B2B86C68DBBD}"/>
              </a:ext>
            </a:extLst>
          </p:cNvPr>
          <p:cNvSpPr/>
          <p:nvPr/>
        </p:nvSpPr>
        <p:spPr>
          <a:xfrm>
            <a:off x="689926" y="2012792"/>
            <a:ext cx="5099602" cy="889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360000" bIns="0" rtlCol="0" anchor="ctr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89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BE1E2D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Управление человеческими ресурсами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BE1E2D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Мотивация и вознаграждение персонала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51626F"/>
                </a:solidFill>
                <a:latin typeface="Inter" panose="02000503000000020004" pitchFamily="2" charset="0"/>
                <a:ea typeface="Inter" panose="02000503000000020004" pitchFamily="2" charset="0"/>
              </a:rPr>
              <a:t>Обучение и развитие персонала</a:t>
            </a:r>
            <a:endParaRPr lang="ru-RU" sz="140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810D981-488A-21F6-3782-108A243C73B6}"/>
              </a:ext>
            </a:extLst>
          </p:cNvPr>
          <p:cNvGrpSpPr/>
          <p:nvPr/>
        </p:nvGrpSpPr>
        <p:grpSpPr>
          <a:xfrm>
            <a:off x="4188473" y="1409597"/>
            <a:ext cx="7499340" cy="4395832"/>
            <a:chOff x="4588523" y="1158137"/>
            <a:chExt cx="7499340" cy="4395832"/>
          </a:xfrm>
        </p:grpSpPr>
        <p:grpSp>
          <p:nvGrpSpPr>
            <p:cNvPr id="6" name="Group 67">
              <a:extLst>
                <a:ext uri="{FF2B5EF4-FFF2-40B4-BE49-F238E27FC236}">
                  <a16:creationId xmlns:a16="http://schemas.microsoft.com/office/drawing/2014/main" id="{EFDE6893-92C1-1FED-4465-608A8D08799C}"/>
                </a:ext>
              </a:extLst>
            </p:cNvPr>
            <p:cNvGrpSpPr/>
            <p:nvPr/>
          </p:nvGrpSpPr>
          <p:grpSpPr>
            <a:xfrm>
              <a:off x="4595505" y="1951646"/>
              <a:ext cx="3144962" cy="3144960"/>
              <a:chOff x="4519053" y="1924365"/>
              <a:chExt cx="3144962" cy="3144960"/>
            </a:xfrm>
          </p:grpSpPr>
          <p:sp>
            <p:nvSpPr>
              <p:cNvPr id="7" name="Овал 3">
                <a:extLst>
                  <a:ext uri="{FF2B5EF4-FFF2-40B4-BE49-F238E27FC236}">
                    <a16:creationId xmlns:a16="http://schemas.microsoft.com/office/drawing/2014/main" id="{B3E4CA8B-4B2B-2107-C134-0A1575B0933B}"/>
                  </a:ext>
                </a:extLst>
              </p:cNvPr>
              <p:cNvSpPr/>
              <p:nvPr/>
            </p:nvSpPr>
            <p:spPr>
              <a:xfrm>
                <a:off x="4519053" y="1924365"/>
                <a:ext cx="3144962" cy="3144960"/>
              </a:xfrm>
              <a:prstGeom prst="ellipse">
                <a:avLst/>
              </a:prstGeom>
              <a:noFill/>
              <a:ln w="12700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ru-RU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" name="Group 133">
                <a:extLst>
                  <a:ext uri="{FF2B5EF4-FFF2-40B4-BE49-F238E27FC236}">
                    <a16:creationId xmlns:a16="http://schemas.microsoft.com/office/drawing/2014/main" id="{4392567B-9F2D-0EF4-2B02-C3C437FF6A80}"/>
                  </a:ext>
                </a:extLst>
              </p:cNvPr>
              <p:cNvGrpSpPr/>
              <p:nvPr/>
            </p:nvGrpSpPr>
            <p:grpSpPr>
              <a:xfrm>
                <a:off x="4883108" y="2288418"/>
                <a:ext cx="2416852" cy="2416854"/>
                <a:chOff x="4883108" y="2288418"/>
                <a:chExt cx="2416852" cy="2416854"/>
              </a:xfrm>
            </p:grpSpPr>
            <p:sp>
              <p:nvSpPr>
                <p:cNvPr id="9" name="Овал 36">
                  <a:extLst>
                    <a:ext uri="{FF2B5EF4-FFF2-40B4-BE49-F238E27FC236}">
                      <a16:creationId xmlns:a16="http://schemas.microsoft.com/office/drawing/2014/main" id="{1B10DA33-A6F1-B2F2-7919-2DDF0FF56572}"/>
                    </a:ext>
                  </a:extLst>
                </p:cNvPr>
                <p:cNvSpPr/>
                <p:nvPr/>
              </p:nvSpPr>
              <p:spPr>
                <a:xfrm flipH="1">
                  <a:off x="4883108" y="2288418"/>
                  <a:ext cx="2416852" cy="2416854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9525" cap="flat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1442" rIns="72000" bIns="71442" rtlCol="0" anchor="t" anchorCtr="0">
                  <a:noAutofit/>
                </a:bodyPr>
                <a:lstStyle/>
                <a:p>
                  <a:pPr>
                    <a:lnSpc>
                      <a:spcPct val="90000"/>
                    </a:lnSpc>
                    <a:spcAft>
                      <a:spcPts val="600"/>
                    </a:spcAft>
                  </a:pPr>
                  <a:endParaRPr lang="ru-RU" sz="900">
                    <a:solidFill>
                      <a:srgbClr val="BE1E2D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0" name="Овал 31">
                  <a:extLst>
                    <a:ext uri="{FF2B5EF4-FFF2-40B4-BE49-F238E27FC236}">
                      <a16:creationId xmlns:a16="http://schemas.microsoft.com/office/drawing/2014/main" id="{D99AE60C-AEBA-5C51-B6D5-6F6B0CA3CBEC}"/>
                    </a:ext>
                  </a:extLst>
                </p:cNvPr>
                <p:cNvSpPr/>
                <p:nvPr/>
              </p:nvSpPr>
              <p:spPr>
                <a:xfrm flipH="1">
                  <a:off x="5115215" y="2528900"/>
                  <a:ext cx="1969689" cy="1969690"/>
                </a:xfrm>
                <a:prstGeom prst="ellipse">
                  <a:avLst/>
                </a:prstGeom>
                <a:solidFill>
                  <a:srgbClr val="C31632"/>
                </a:solidFill>
                <a:ln w="38100" cap="flat">
                  <a:solidFill>
                    <a:schemeClr val="bg1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lIns="0" tIns="0" rIns="0" bIns="0" rtlCol="0" anchor="ctr"/>
                <a:lstStyle/>
                <a:p>
                  <a:pPr algn="ctr" defTabSz="514363"/>
                  <a:endParaRPr lang="ru-RU" sz="14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01" name="Прямоугольник 9">
              <a:extLst>
                <a:ext uri="{FF2B5EF4-FFF2-40B4-BE49-F238E27FC236}">
                  <a16:creationId xmlns:a16="http://schemas.microsoft.com/office/drawing/2014/main" id="{D5CC8123-DE7A-4AE3-90C8-CC722650778C}"/>
                </a:ext>
              </a:extLst>
            </p:cNvPr>
            <p:cNvSpPr/>
            <p:nvPr/>
          </p:nvSpPr>
          <p:spPr>
            <a:xfrm>
              <a:off x="8175754" y="2590360"/>
              <a:ext cx="3912109" cy="8893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fontAlgn="base">
                <a:lnSpc>
                  <a:spcPct val="89000"/>
                </a:lnSpc>
                <a:spcBef>
                  <a:spcPct val="0"/>
                </a:spcBef>
                <a:spcAft>
                  <a:spcPts val="400"/>
                </a:spcAft>
                <a:defRPr/>
              </a:pPr>
              <a:r>
                <a:rPr lang="ru-RU" sz="1400" dirty="0">
                  <a:solidFill>
                    <a:srgbClr val="BE1E2D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IT менеджмент</a:t>
              </a:r>
              <a:endPara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BE1E2D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ru-RU" sz="1400" dirty="0">
                  <a:solidFill>
                    <a:srgbClr val="51626F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Цифровые инструменты для менеджеров</a:t>
              </a:r>
              <a:endParaRPr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ru-RU" sz="1400" dirty="0">
                  <a:solidFill>
                    <a:srgbClr val="51626F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Программирование на Python</a:t>
              </a:r>
              <a:endParaRPr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83" name="Прямоугольник 5">
              <a:extLst>
                <a:ext uri="{FF2B5EF4-FFF2-40B4-BE49-F238E27FC236}">
                  <a16:creationId xmlns:a16="http://schemas.microsoft.com/office/drawing/2014/main" id="{F3CD221B-453C-41DA-B325-BED3247295C3}"/>
                </a:ext>
              </a:extLst>
            </p:cNvPr>
            <p:cNvSpPr/>
            <p:nvPr/>
          </p:nvSpPr>
          <p:spPr>
            <a:xfrm>
              <a:off x="7398456" y="1158137"/>
              <a:ext cx="3731344" cy="11047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89000"/>
                </a:lnSpc>
                <a:spcBef>
                  <a:spcPct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i="0" u="none" strike="noStrike" kern="1200" cap="none" spc="0" normalizeH="0" baseline="0" noProof="0" dirty="0">
                  <a:ln>
                    <a:noFill/>
                  </a:ln>
                  <a:solidFill>
                    <a:srgbClr val="BE1E2D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Маркетинг</a:t>
              </a: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BE1E2D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ru-RU" sz="1400" dirty="0">
                  <a:solidFill>
                    <a:srgbClr val="51626F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Поведение потребителей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ru-RU" sz="1400" dirty="0">
                  <a:solidFill>
                    <a:srgbClr val="51626F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Управление брендами</a:t>
              </a:r>
              <a:endPara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400" i="0" u="none" strike="noStrike" kern="1200" cap="none" spc="0" normalizeH="0" baseline="0" noProof="0" dirty="0">
                  <a:ln>
                    <a:noFill/>
                  </a:ln>
                  <a:solidFill>
                    <a:srgbClr val="51626F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Стратегии ценообразования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77" name="Прямоугольник 7">
              <a:extLst>
                <a:ext uri="{FF2B5EF4-FFF2-40B4-BE49-F238E27FC236}">
                  <a16:creationId xmlns:a16="http://schemas.microsoft.com/office/drawing/2014/main" id="{AD140094-7F81-4254-9F54-DDD50DFF897C}"/>
                </a:ext>
              </a:extLst>
            </p:cNvPr>
            <p:cNvSpPr/>
            <p:nvPr/>
          </p:nvSpPr>
          <p:spPr>
            <a:xfrm>
              <a:off x="7906391" y="4449179"/>
              <a:ext cx="4091283" cy="11047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9000"/>
                </a:lnSpc>
                <a:spcBef>
                  <a:spcPct val="0"/>
                </a:spcBef>
                <a:spcAft>
                  <a:spcPts val="400"/>
                </a:spcAft>
                <a:defRPr/>
              </a:pPr>
              <a:r>
                <a:rPr lang="ru-RU" sz="1400" dirty="0">
                  <a:solidFill>
                    <a:srgbClr val="BE1E2D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Операционный менеджмент</a:t>
              </a:r>
              <a:endParaRPr lang="ru-RU" sz="1400" dirty="0">
                <a:latin typeface="Inter" panose="02000503000000020004" pitchFamily="2" charset="0"/>
                <a:ea typeface="Inter" panose="02000503000000020004" pitchFamily="2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400" i="0" u="none" strike="noStrike" kern="1200" cap="none" spc="0" normalizeH="0" baseline="0" noProof="0" dirty="0">
                  <a:ln>
                    <a:noFill/>
                  </a:ln>
                  <a:solidFill>
                    <a:srgbClr val="51626F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Складская логистика и логистика снабжения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1400" dirty="0" err="1">
                  <a:solidFill>
                    <a:srgbClr val="51626F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</a:rPr>
                <a:t>Управление</a:t>
              </a:r>
              <a:r>
                <a:rPr lang="en-US" sz="1400" dirty="0">
                  <a:solidFill>
                    <a:srgbClr val="51626F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</a:rPr>
                <a:t> </a:t>
              </a:r>
              <a:r>
                <a:rPr lang="en-US" sz="1400" dirty="0" err="1">
                  <a:solidFill>
                    <a:srgbClr val="51626F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</a:rPr>
                <a:t>запасами</a:t>
              </a:r>
              <a:r>
                <a:rPr lang="en-US" sz="1400" dirty="0">
                  <a:solidFill>
                    <a:srgbClr val="51626F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</a:rPr>
                <a:t> и </a:t>
              </a:r>
              <a:r>
                <a:rPr lang="en-US" sz="1400" dirty="0" err="1">
                  <a:solidFill>
                    <a:srgbClr val="51626F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</a:rPr>
                <a:t>распределение</a:t>
              </a:r>
              <a:r>
                <a:rPr lang="en-US" sz="1400" dirty="0">
                  <a:solidFill>
                    <a:srgbClr val="51626F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</a:rPr>
                <a:t> </a:t>
              </a:r>
              <a:br>
                <a:rPr lang="en-US" sz="1400" dirty="0">
                  <a:solidFill>
                    <a:srgbClr val="51626F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</a:rPr>
              </a:br>
              <a:r>
                <a:rPr lang="en-US" sz="1400" dirty="0">
                  <a:solidFill>
                    <a:srgbClr val="51626F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</a:rPr>
                <a:t>в </a:t>
              </a:r>
              <a:r>
                <a:rPr lang="en-US" sz="1400" dirty="0" err="1">
                  <a:solidFill>
                    <a:srgbClr val="51626F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</a:rPr>
                <a:t>цепях</a:t>
              </a:r>
              <a:r>
                <a:rPr lang="en-US" sz="1400" dirty="0">
                  <a:solidFill>
                    <a:srgbClr val="51626F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</a:rPr>
                <a:t> </a:t>
              </a:r>
              <a:r>
                <a:rPr lang="en-US" sz="1400" dirty="0" err="1">
                  <a:solidFill>
                    <a:srgbClr val="51626F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</a:rPr>
                <a:t>поставок</a:t>
              </a:r>
              <a:r>
                <a:rPr lang="en-US" sz="1400" dirty="0">
                  <a:solidFill>
                    <a:srgbClr val="51626F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</a:rPr>
                <a:t> </a:t>
              </a:r>
              <a:endParaRPr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38DDAE8-4689-B827-25D2-B6E2707D3997}"/>
                </a:ext>
              </a:extLst>
            </p:cNvPr>
            <p:cNvGrpSpPr/>
            <p:nvPr/>
          </p:nvGrpSpPr>
          <p:grpSpPr>
            <a:xfrm>
              <a:off x="4588523" y="2319061"/>
              <a:ext cx="557734" cy="557730"/>
              <a:chOff x="3314144" y="1662652"/>
              <a:chExt cx="557734" cy="557730"/>
            </a:xfrm>
          </p:grpSpPr>
          <p:sp>
            <p:nvSpPr>
              <p:cNvPr id="25" name="Oval 20">
                <a:extLst>
                  <a:ext uri="{FF2B5EF4-FFF2-40B4-BE49-F238E27FC236}">
                    <a16:creationId xmlns:a16="http://schemas.microsoft.com/office/drawing/2014/main" id="{66A4FC67-414F-A5F9-C937-C3335E7D01E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4144" y="1662652"/>
                <a:ext cx="557734" cy="55773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2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pic>
            <p:nvPicPr>
              <p:cNvPr id="26" name="Рисунок 25" descr="Пользовательская сеть контур">
                <a:extLst>
                  <a:ext uri="{FF2B5EF4-FFF2-40B4-BE49-F238E27FC236}">
                    <a16:creationId xmlns:a16="http://schemas.microsoft.com/office/drawing/2014/main" id="{E6173896-D51F-15A7-724B-BA6722F90D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58608" y="1673625"/>
                <a:ext cx="486315" cy="486315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DFDA2473-79D1-FF62-30FB-BE1934C61446}"/>
                </a:ext>
              </a:extLst>
            </p:cNvPr>
            <p:cNvGrpSpPr/>
            <p:nvPr/>
          </p:nvGrpSpPr>
          <p:grpSpPr>
            <a:xfrm>
              <a:off x="6710302" y="1887350"/>
              <a:ext cx="557734" cy="557730"/>
              <a:chOff x="6611524" y="1845016"/>
              <a:chExt cx="557734" cy="557730"/>
            </a:xfrm>
          </p:grpSpPr>
          <p:sp>
            <p:nvSpPr>
              <p:cNvPr id="28" name="Oval 20">
                <a:extLst>
                  <a:ext uri="{FF2B5EF4-FFF2-40B4-BE49-F238E27FC236}">
                    <a16:creationId xmlns:a16="http://schemas.microsoft.com/office/drawing/2014/main" id="{4B74C0CE-B8BA-451B-582D-69909C0877D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611524" y="1845016"/>
                <a:ext cx="557734" cy="55773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2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pic>
            <p:nvPicPr>
              <p:cNvPr id="29" name="Рисунок 28" descr="Линейчатая диаграмма контур">
                <a:extLst>
                  <a:ext uri="{FF2B5EF4-FFF2-40B4-BE49-F238E27FC236}">
                    <a16:creationId xmlns:a16="http://schemas.microsoft.com/office/drawing/2014/main" id="{B57D95D6-7991-B7D5-78C1-DD7646894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12511" y="1931195"/>
                <a:ext cx="385371" cy="385371"/>
              </a:xfrm>
              <a:prstGeom prst="rect">
                <a:avLst/>
              </a:prstGeom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FC34654A-E725-D498-5337-8640DFC9C6DD}"/>
                </a:ext>
              </a:extLst>
            </p:cNvPr>
            <p:cNvGrpSpPr/>
            <p:nvPr/>
          </p:nvGrpSpPr>
          <p:grpSpPr>
            <a:xfrm>
              <a:off x="4597124" y="4238065"/>
              <a:ext cx="557734" cy="557730"/>
              <a:chOff x="4978124" y="1429954"/>
              <a:chExt cx="557734" cy="557730"/>
            </a:xfrm>
          </p:grpSpPr>
          <p:sp>
            <p:nvSpPr>
              <p:cNvPr id="31" name="Oval 20">
                <a:extLst>
                  <a:ext uri="{FF2B5EF4-FFF2-40B4-BE49-F238E27FC236}">
                    <a16:creationId xmlns:a16="http://schemas.microsoft.com/office/drawing/2014/main" id="{D0787503-A3FC-D19A-EBBB-C839953AC7B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978124" y="1429954"/>
                <a:ext cx="557734" cy="55773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2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pic>
            <p:nvPicPr>
              <p:cNvPr id="32" name="Рисунок 31" descr="Деньги контур">
                <a:extLst>
                  <a:ext uri="{FF2B5EF4-FFF2-40B4-BE49-F238E27FC236}">
                    <a16:creationId xmlns:a16="http://schemas.microsoft.com/office/drawing/2014/main" id="{6C710DF8-0A29-CDC1-7484-53064D90F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039912" y="1476223"/>
                <a:ext cx="413605" cy="413605"/>
              </a:xfrm>
              <a:prstGeom prst="rect">
                <a:avLst/>
              </a:prstGeom>
            </p:spPr>
          </p:pic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5F600FFF-3918-B5E4-CAED-29B7854428FC}"/>
                </a:ext>
              </a:extLst>
            </p:cNvPr>
            <p:cNvGrpSpPr/>
            <p:nvPr/>
          </p:nvGrpSpPr>
          <p:grpSpPr>
            <a:xfrm>
              <a:off x="7460905" y="2872767"/>
              <a:ext cx="557734" cy="557730"/>
              <a:chOff x="7771350" y="1292322"/>
              <a:chExt cx="557734" cy="557730"/>
            </a:xfrm>
          </p:grpSpPr>
          <p:sp>
            <p:nvSpPr>
              <p:cNvPr id="34" name="Oval 20">
                <a:extLst>
                  <a:ext uri="{FF2B5EF4-FFF2-40B4-BE49-F238E27FC236}">
                    <a16:creationId xmlns:a16="http://schemas.microsoft.com/office/drawing/2014/main" id="{7F286390-2A0E-1CA3-BE76-EEE2CD755C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771350" y="1292322"/>
                <a:ext cx="557734" cy="55773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2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pic>
            <p:nvPicPr>
              <p:cNvPr id="35" name="Рисунок 34" descr="Программист мужской контур">
                <a:extLst>
                  <a:ext uri="{FF2B5EF4-FFF2-40B4-BE49-F238E27FC236}">
                    <a16:creationId xmlns:a16="http://schemas.microsoft.com/office/drawing/2014/main" id="{3962708C-8420-8CC8-BDA9-9386C2D9C4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821512" y="1313260"/>
                <a:ext cx="457409" cy="457409"/>
              </a:xfrm>
              <a:prstGeom prst="rect">
                <a:avLst/>
              </a:prstGeom>
            </p:spPr>
          </p:pic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1DD62702-13B4-F796-0280-6015A6644DC2}"/>
                </a:ext>
              </a:extLst>
            </p:cNvPr>
            <p:cNvGrpSpPr/>
            <p:nvPr/>
          </p:nvGrpSpPr>
          <p:grpSpPr>
            <a:xfrm>
              <a:off x="7262997" y="4092264"/>
              <a:ext cx="557734" cy="557730"/>
              <a:chOff x="6077664" y="4769597"/>
              <a:chExt cx="557734" cy="557730"/>
            </a:xfrm>
          </p:grpSpPr>
          <p:sp>
            <p:nvSpPr>
              <p:cNvPr id="43" name="Oval 20">
                <a:extLst>
                  <a:ext uri="{FF2B5EF4-FFF2-40B4-BE49-F238E27FC236}">
                    <a16:creationId xmlns:a16="http://schemas.microsoft.com/office/drawing/2014/main" id="{96DC4535-F804-6E15-D86B-D2276A4FE55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077664" y="4769597"/>
                <a:ext cx="557734" cy="55773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2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pic>
            <p:nvPicPr>
              <p:cNvPr id="44" name="Рисунок 43" descr="Груз контур">
                <a:extLst>
                  <a:ext uri="{FF2B5EF4-FFF2-40B4-BE49-F238E27FC236}">
                    <a16:creationId xmlns:a16="http://schemas.microsoft.com/office/drawing/2014/main" id="{2DEC17EE-0F30-A26B-CCA1-332312015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162549" y="4837194"/>
                <a:ext cx="415570" cy="415570"/>
              </a:xfrm>
              <a:prstGeom prst="rect">
                <a:avLst/>
              </a:prstGeom>
            </p:spPr>
          </p:pic>
        </p:grpSp>
        <p:grpSp>
          <p:nvGrpSpPr>
            <p:cNvPr id="14" name="Рисунок 82">
              <a:extLst>
                <a:ext uri="{FF2B5EF4-FFF2-40B4-BE49-F238E27FC236}">
                  <a16:creationId xmlns:a16="http://schemas.microsoft.com/office/drawing/2014/main" id="{DFB24614-E8B3-86A8-BF56-51C59737AB82}"/>
                </a:ext>
              </a:extLst>
            </p:cNvPr>
            <p:cNvGrpSpPr/>
            <p:nvPr/>
          </p:nvGrpSpPr>
          <p:grpSpPr>
            <a:xfrm>
              <a:off x="5739365" y="2998367"/>
              <a:ext cx="857243" cy="1051518"/>
              <a:chOff x="5089796" y="2519907"/>
              <a:chExt cx="1968009" cy="2414016"/>
            </a:xfrm>
            <a:solidFill>
              <a:srgbClr val="FFFFFF"/>
            </a:solidFill>
          </p:grpSpPr>
          <p:sp>
            <p:nvSpPr>
              <p:cNvPr id="15" name="Полилиния: фигура 13">
                <a:extLst>
                  <a:ext uri="{FF2B5EF4-FFF2-40B4-BE49-F238E27FC236}">
                    <a16:creationId xmlns:a16="http://schemas.microsoft.com/office/drawing/2014/main" id="{D70B64D5-F076-6329-82DB-7A4163FB5808}"/>
                  </a:ext>
                </a:extLst>
              </p:cNvPr>
              <p:cNvSpPr/>
              <p:nvPr/>
            </p:nvSpPr>
            <p:spPr>
              <a:xfrm>
                <a:off x="5321227" y="4508218"/>
                <a:ext cx="16892" cy="16893"/>
              </a:xfrm>
              <a:custGeom>
                <a:avLst/>
                <a:gdLst>
                  <a:gd name="connsiteX0" fmla="*/ 0 w 16892"/>
                  <a:gd name="connsiteY0" fmla="*/ 0 h 16893"/>
                  <a:gd name="connsiteX1" fmla="*/ 0 w 16892"/>
                  <a:gd name="connsiteY1" fmla="*/ 0 h 16893"/>
                  <a:gd name="connsiteX2" fmla="*/ 0 w 16892"/>
                  <a:gd name="connsiteY2" fmla="*/ 0 h 16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92" h="1689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6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: фигура 14">
                <a:extLst>
                  <a:ext uri="{FF2B5EF4-FFF2-40B4-BE49-F238E27FC236}">
                    <a16:creationId xmlns:a16="http://schemas.microsoft.com/office/drawing/2014/main" id="{ABF8918C-E58F-DB60-07F5-E3476E8085B7}"/>
                  </a:ext>
                </a:extLst>
              </p:cNvPr>
              <p:cNvSpPr/>
              <p:nvPr/>
            </p:nvSpPr>
            <p:spPr>
              <a:xfrm>
                <a:off x="5667529" y="3247641"/>
                <a:ext cx="750" cy="1545"/>
              </a:xfrm>
              <a:custGeom>
                <a:avLst/>
                <a:gdLst>
                  <a:gd name="connsiteX0" fmla="*/ 0 w 750"/>
                  <a:gd name="connsiteY0" fmla="*/ 355 h 1545"/>
                  <a:gd name="connsiteX1" fmla="*/ 0 w 750"/>
                  <a:gd name="connsiteY1" fmla="*/ 355 h 1545"/>
                  <a:gd name="connsiteX2" fmla="*/ 0 w 750"/>
                  <a:gd name="connsiteY2" fmla="*/ 35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0" h="1545">
                    <a:moveTo>
                      <a:pt x="0" y="355"/>
                    </a:moveTo>
                    <a:cubicBezTo>
                      <a:pt x="0" y="3734"/>
                      <a:pt x="1689" y="-1334"/>
                      <a:pt x="0" y="355"/>
                    </a:cubicBezTo>
                    <a:lnTo>
                      <a:pt x="0" y="355"/>
                    </a:lnTo>
                    <a:close/>
                  </a:path>
                </a:pathLst>
              </a:custGeom>
              <a:grpFill/>
              <a:ln w="16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: фигура 15">
                <a:extLst>
                  <a:ext uri="{FF2B5EF4-FFF2-40B4-BE49-F238E27FC236}">
                    <a16:creationId xmlns:a16="http://schemas.microsoft.com/office/drawing/2014/main" id="{4FD79C3E-C793-4E7A-FD67-8ED6C1F5F4D4}"/>
                  </a:ext>
                </a:extLst>
              </p:cNvPr>
              <p:cNvSpPr/>
              <p:nvPr/>
            </p:nvSpPr>
            <p:spPr>
              <a:xfrm>
                <a:off x="5632517" y="3830807"/>
                <a:ext cx="168002" cy="305764"/>
              </a:xfrm>
              <a:custGeom>
                <a:avLst/>
                <a:gdLst>
                  <a:gd name="connsiteX0" fmla="*/ 62040 w 168002"/>
                  <a:gd name="connsiteY0" fmla="*/ 109805 h 305764"/>
                  <a:gd name="connsiteX1" fmla="*/ 53594 w 168002"/>
                  <a:gd name="connsiteY1" fmla="*/ 130077 h 305764"/>
                  <a:gd name="connsiteX2" fmla="*/ 67108 w 168002"/>
                  <a:gd name="connsiteY2" fmla="*/ 145280 h 305764"/>
                  <a:gd name="connsiteX3" fmla="*/ 60351 w 168002"/>
                  <a:gd name="connsiteY3" fmla="*/ 256774 h 305764"/>
                  <a:gd name="connsiteX4" fmla="*/ 85690 w 168002"/>
                  <a:gd name="connsiteY4" fmla="*/ 305764 h 305764"/>
                  <a:gd name="connsiteX5" fmla="*/ 92447 w 168002"/>
                  <a:gd name="connsiteY5" fmla="*/ 304075 h 305764"/>
                  <a:gd name="connsiteX6" fmla="*/ 107651 w 168002"/>
                  <a:gd name="connsiteY6" fmla="*/ 256774 h 305764"/>
                  <a:gd name="connsiteX7" fmla="*/ 99205 w 168002"/>
                  <a:gd name="connsiteY7" fmla="*/ 146970 h 305764"/>
                  <a:gd name="connsiteX8" fmla="*/ 114408 w 168002"/>
                  <a:gd name="connsiteY8" fmla="*/ 131766 h 305764"/>
                  <a:gd name="connsiteX9" fmla="*/ 104272 w 168002"/>
                  <a:gd name="connsiteY9" fmla="*/ 111494 h 305764"/>
                  <a:gd name="connsiteX10" fmla="*/ 111030 w 168002"/>
                  <a:gd name="connsiteY10" fmla="*/ 111494 h 305764"/>
                  <a:gd name="connsiteX11" fmla="*/ 129612 w 168002"/>
                  <a:gd name="connsiteY11" fmla="*/ 109805 h 305764"/>
                  <a:gd name="connsiteX12" fmla="*/ 154951 w 168002"/>
                  <a:gd name="connsiteY12" fmla="*/ 92912 h 305764"/>
                  <a:gd name="connsiteX13" fmla="*/ 163397 w 168002"/>
                  <a:gd name="connsiteY13" fmla="*/ 21961 h 305764"/>
                  <a:gd name="connsiteX14" fmla="*/ 161708 w 168002"/>
                  <a:gd name="connsiteY14" fmla="*/ 16893 h 305764"/>
                  <a:gd name="connsiteX15" fmla="*/ 161708 w 168002"/>
                  <a:gd name="connsiteY15" fmla="*/ 15204 h 305764"/>
                  <a:gd name="connsiteX16" fmla="*/ 154951 w 168002"/>
                  <a:gd name="connsiteY16" fmla="*/ 20272 h 305764"/>
                  <a:gd name="connsiteX17" fmla="*/ 131301 w 168002"/>
                  <a:gd name="connsiteY17" fmla="*/ 38854 h 305764"/>
                  <a:gd name="connsiteX18" fmla="*/ 126233 w 168002"/>
                  <a:gd name="connsiteY18" fmla="*/ 42233 h 305764"/>
                  <a:gd name="connsiteX19" fmla="*/ 121165 w 168002"/>
                  <a:gd name="connsiteY19" fmla="*/ 23650 h 305764"/>
                  <a:gd name="connsiteX20" fmla="*/ 109340 w 168002"/>
                  <a:gd name="connsiteY20" fmla="*/ 18582 h 305764"/>
                  <a:gd name="connsiteX21" fmla="*/ 107651 w 168002"/>
                  <a:gd name="connsiteY21" fmla="*/ 18582 h 305764"/>
                  <a:gd name="connsiteX22" fmla="*/ 105962 w 168002"/>
                  <a:gd name="connsiteY22" fmla="*/ 18582 h 305764"/>
                  <a:gd name="connsiteX23" fmla="*/ 100894 w 168002"/>
                  <a:gd name="connsiteY23" fmla="*/ 20272 h 305764"/>
                  <a:gd name="connsiteX24" fmla="*/ 102583 w 168002"/>
                  <a:gd name="connsiteY24" fmla="*/ 15204 h 305764"/>
                  <a:gd name="connsiteX25" fmla="*/ 87380 w 168002"/>
                  <a:gd name="connsiteY25" fmla="*/ 0 h 305764"/>
                  <a:gd name="connsiteX26" fmla="*/ 85690 w 168002"/>
                  <a:gd name="connsiteY26" fmla="*/ 0 h 305764"/>
                  <a:gd name="connsiteX27" fmla="*/ 68798 w 168002"/>
                  <a:gd name="connsiteY27" fmla="*/ 16893 h 305764"/>
                  <a:gd name="connsiteX28" fmla="*/ 68798 w 168002"/>
                  <a:gd name="connsiteY28" fmla="*/ 20272 h 305764"/>
                  <a:gd name="connsiteX29" fmla="*/ 68798 w 168002"/>
                  <a:gd name="connsiteY29" fmla="*/ 21961 h 305764"/>
                  <a:gd name="connsiteX30" fmla="*/ 62040 w 168002"/>
                  <a:gd name="connsiteY30" fmla="*/ 20272 h 305764"/>
                  <a:gd name="connsiteX31" fmla="*/ 60351 w 168002"/>
                  <a:gd name="connsiteY31" fmla="*/ 20272 h 305764"/>
                  <a:gd name="connsiteX32" fmla="*/ 48526 w 168002"/>
                  <a:gd name="connsiteY32" fmla="*/ 25340 h 305764"/>
                  <a:gd name="connsiteX33" fmla="*/ 43458 w 168002"/>
                  <a:gd name="connsiteY33" fmla="*/ 38854 h 305764"/>
                  <a:gd name="connsiteX34" fmla="*/ 43458 w 168002"/>
                  <a:gd name="connsiteY34" fmla="*/ 43922 h 305764"/>
                  <a:gd name="connsiteX35" fmla="*/ 14741 w 168002"/>
                  <a:gd name="connsiteY35" fmla="*/ 20272 h 305764"/>
                  <a:gd name="connsiteX36" fmla="*/ 11362 w 168002"/>
                  <a:gd name="connsiteY36" fmla="*/ 18582 h 305764"/>
                  <a:gd name="connsiteX37" fmla="*/ 6294 w 168002"/>
                  <a:gd name="connsiteY37" fmla="*/ 15204 h 305764"/>
                  <a:gd name="connsiteX38" fmla="*/ 4605 w 168002"/>
                  <a:gd name="connsiteY38" fmla="*/ 23650 h 305764"/>
                  <a:gd name="connsiteX39" fmla="*/ 13051 w 168002"/>
                  <a:gd name="connsiteY39" fmla="*/ 94601 h 305764"/>
                  <a:gd name="connsiteX40" fmla="*/ 62040 w 168002"/>
                  <a:gd name="connsiteY40" fmla="*/ 109805 h 3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68002" h="305764">
                    <a:moveTo>
                      <a:pt x="62040" y="109805"/>
                    </a:moveTo>
                    <a:cubicBezTo>
                      <a:pt x="56973" y="114873"/>
                      <a:pt x="53594" y="126698"/>
                      <a:pt x="53594" y="130077"/>
                    </a:cubicBezTo>
                    <a:cubicBezTo>
                      <a:pt x="53594" y="135144"/>
                      <a:pt x="56973" y="141902"/>
                      <a:pt x="67108" y="145280"/>
                    </a:cubicBezTo>
                    <a:cubicBezTo>
                      <a:pt x="63730" y="180756"/>
                      <a:pt x="60351" y="231435"/>
                      <a:pt x="60351" y="256774"/>
                    </a:cubicBezTo>
                    <a:cubicBezTo>
                      <a:pt x="60351" y="288871"/>
                      <a:pt x="68798" y="305764"/>
                      <a:pt x="85690" y="305764"/>
                    </a:cubicBezTo>
                    <a:cubicBezTo>
                      <a:pt x="89069" y="305764"/>
                      <a:pt x="90758" y="304075"/>
                      <a:pt x="92447" y="304075"/>
                    </a:cubicBezTo>
                    <a:cubicBezTo>
                      <a:pt x="100894" y="299007"/>
                      <a:pt x="107651" y="283803"/>
                      <a:pt x="107651" y="256774"/>
                    </a:cubicBezTo>
                    <a:cubicBezTo>
                      <a:pt x="107651" y="233124"/>
                      <a:pt x="102583" y="184134"/>
                      <a:pt x="99205" y="146970"/>
                    </a:cubicBezTo>
                    <a:cubicBezTo>
                      <a:pt x="111030" y="143591"/>
                      <a:pt x="114408" y="136834"/>
                      <a:pt x="114408" y="131766"/>
                    </a:cubicBezTo>
                    <a:cubicBezTo>
                      <a:pt x="114408" y="123319"/>
                      <a:pt x="104272" y="111494"/>
                      <a:pt x="104272" y="111494"/>
                    </a:cubicBezTo>
                    <a:cubicBezTo>
                      <a:pt x="105962" y="111494"/>
                      <a:pt x="107651" y="111494"/>
                      <a:pt x="111030" y="111494"/>
                    </a:cubicBezTo>
                    <a:cubicBezTo>
                      <a:pt x="117787" y="111494"/>
                      <a:pt x="124544" y="111494"/>
                      <a:pt x="129612" y="109805"/>
                    </a:cubicBezTo>
                    <a:cubicBezTo>
                      <a:pt x="144815" y="106426"/>
                      <a:pt x="151572" y="94601"/>
                      <a:pt x="154951" y="92912"/>
                    </a:cubicBezTo>
                    <a:cubicBezTo>
                      <a:pt x="168465" y="81087"/>
                      <a:pt x="171844" y="59126"/>
                      <a:pt x="163397" y="21961"/>
                    </a:cubicBezTo>
                    <a:lnTo>
                      <a:pt x="161708" y="16893"/>
                    </a:lnTo>
                    <a:lnTo>
                      <a:pt x="161708" y="15204"/>
                    </a:lnTo>
                    <a:lnTo>
                      <a:pt x="154951" y="20272"/>
                    </a:lnTo>
                    <a:cubicBezTo>
                      <a:pt x="146504" y="27029"/>
                      <a:pt x="138058" y="33786"/>
                      <a:pt x="131301" y="38854"/>
                    </a:cubicBezTo>
                    <a:cubicBezTo>
                      <a:pt x="129612" y="40543"/>
                      <a:pt x="127922" y="42233"/>
                      <a:pt x="126233" y="42233"/>
                    </a:cubicBezTo>
                    <a:cubicBezTo>
                      <a:pt x="126233" y="37165"/>
                      <a:pt x="126233" y="28718"/>
                      <a:pt x="121165" y="23650"/>
                    </a:cubicBezTo>
                    <a:cubicBezTo>
                      <a:pt x="117787" y="20272"/>
                      <a:pt x="114408" y="18582"/>
                      <a:pt x="109340" y="18582"/>
                    </a:cubicBezTo>
                    <a:cubicBezTo>
                      <a:pt x="109340" y="18582"/>
                      <a:pt x="109340" y="18582"/>
                      <a:pt x="107651" y="18582"/>
                    </a:cubicBezTo>
                    <a:cubicBezTo>
                      <a:pt x="107651" y="18582"/>
                      <a:pt x="105962" y="18582"/>
                      <a:pt x="105962" y="18582"/>
                    </a:cubicBezTo>
                    <a:cubicBezTo>
                      <a:pt x="104272" y="18582"/>
                      <a:pt x="102583" y="18582"/>
                      <a:pt x="100894" y="20272"/>
                    </a:cubicBezTo>
                    <a:cubicBezTo>
                      <a:pt x="100894" y="18582"/>
                      <a:pt x="102583" y="16893"/>
                      <a:pt x="102583" y="15204"/>
                    </a:cubicBezTo>
                    <a:cubicBezTo>
                      <a:pt x="102583" y="6757"/>
                      <a:pt x="95826" y="0"/>
                      <a:pt x="87380" y="0"/>
                    </a:cubicBezTo>
                    <a:cubicBezTo>
                      <a:pt x="87380" y="0"/>
                      <a:pt x="87380" y="0"/>
                      <a:pt x="85690" y="0"/>
                    </a:cubicBezTo>
                    <a:cubicBezTo>
                      <a:pt x="75555" y="0"/>
                      <a:pt x="68798" y="6757"/>
                      <a:pt x="68798" y="16893"/>
                    </a:cubicBezTo>
                    <a:cubicBezTo>
                      <a:pt x="68798" y="18582"/>
                      <a:pt x="68798" y="18582"/>
                      <a:pt x="68798" y="20272"/>
                    </a:cubicBezTo>
                    <a:cubicBezTo>
                      <a:pt x="68798" y="20272"/>
                      <a:pt x="68798" y="21961"/>
                      <a:pt x="68798" y="21961"/>
                    </a:cubicBezTo>
                    <a:cubicBezTo>
                      <a:pt x="67108" y="21961"/>
                      <a:pt x="65419" y="20272"/>
                      <a:pt x="62040" y="20272"/>
                    </a:cubicBezTo>
                    <a:cubicBezTo>
                      <a:pt x="62040" y="20272"/>
                      <a:pt x="62040" y="20272"/>
                      <a:pt x="60351" y="20272"/>
                    </a:cubicBezTo>
                    <a:cubicBezTo>
                      <a:pt x="55283" y="20272"/>
                      <a:pt x="51905" y="21961"/>
                      <a:pt x="48526" y="25340"/>
                    </a:cubicBezTo>
                    <a:cubicBezTo>
                      <a:pt x="45148" y="28718"/>
                      <a:pt x="43458" y="33786"/>
                      <a:pt x="43458" y="38854"/>
                    </a:cubicBezTo>
                    <a:cubicBezTo>
                      <a:pt x="43458" y="40543"/>
                      <a:pt x="43458" y="42233"/>
                      <a:pt x="43458" y="43922"/>
                    </a:cubicBezTo>
                    <a:cubicBezTo>
                      <a:pt x="35012" y="35475"/>
                      <a:pt x="24876" y="28718"/>
                      <a:pt x="14741" y="20272"/>
                    </a:cubicBezTo>
                    <a:lnTo>
                      <a:pt x="11362" y="18582"/>
                    </a:lnTo>
                    <a:lnTo>
                      <a:pt x="6294" y="15204"/>
                    </a:lnTo>
                    <a:lnTo>
                      <a:pt x="4605" y="23650"/>
                    </a:lnTo>
                    <a:cubicBezTo>
                      <a:pt x="-3841" y="59126"/>
                      <a:pt x="-463" y="82776"/>
                      <a:pt x="13051" y="94601"/>
                    </a:cubicBezTo>
                    <a:cubicBezTo>
                      <a:pt x="29944" y="108116"/>
                      <a:pt x="55283" y="111494"/>
                      <a:pt x="62040" y="109805"/>
                    </a:cubicBezTo>
                    <a:close/>
                  </a:path>
                </a:pathLst>
              </a:custGeom>
              <a:grpFill/>
              <a:ln w="16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: фигура 16">
                <a:extLst>
                  <a:ext uri="{FF2B5EF4-FFF2-40B4-BE49-F238E27FC236}">
                    <a16:creationId xmlns:a16="http://schemas.microsoft.com/office/drawing/2014/main" id="{76061A02-A804-8F13-4968-75EC1D03DB8A}"/>
                  </a:ext>
                </a:extLst>
              </p:cNvPr>
              <p:cNvSpPr/>
              <p:nvPr/>
            </p:nvSpPr>
            <p:spPr>
              <a:xfrm>
                <a:off x="5679354" y="4302123"/>
                <a:ext cx="74328" cy="219609"/>
              </a:xfrm>
              <a:custGeom>
                <a:avLst/>
                <a:gdLst>
                  <a:gd name="connsiteX0" fmla="*/ 57435 w 74328"/>
                  <a:gd name="connsiteY0" fmla="*/ 146969 h 219609"/>
                  <a:gd name="connsiteX1" fmla="*/ 64193 w 74328"/>
                  <a:gd name="connsiteY1" fmla="*/ 121630 h 219609"/>
                  <a:gd name="connsiteX2" fmla="*/ 50678 w 74328"/>
                  <a:gd name="connsiteY2" fmla="*/ 11825 h 219609"/>
                  <a:gd name="connsiteX3" fmla="*/ 35475 w 74328"/>
                  <a:gd name="connsiteY3" fmla="*/ 0 h 219609"/>
                  <a:gd name="connsiteX4" fmla="*/ 30407 w 74328"/>
                  <a:gd name="connsiteY4" fmla="*/ 1689 h 219609"/>
                  <a:gd name="connsiteX5" fmla="*/ 20271 w 74328"/>
                  <a:gd name="connsiteY5" fmla="*/ 13514 h 219609"/>
                  <a:gd name="connsiteX6" fmla="*/ 20271 w 74328"/>
                  <a:gd name="connsiteY6" fmla="*/ 18582 h 219609"/>
                  <a:gd name="connsiteX7" fmla="*/ 11825 w 74328"/>
                  <a:gd name="connsiteY7" fmla="*/ 123319 h 219609"/>
                  <a:gd name="connsiteX8" fmla="*/ 16893 w 74328"/>
                  <a:gd name="connsiteY8" fmla="*/ 148659 h 219609"/>
                  <a:gd name="connsiteX9" fmla="*/ 10136 w 74328"/>
                  <a:gd name="connsiteY9" fmla="*/ 153727 h 219609"/>
                  <a:gd name="connsiteX10" fmla="*/ 10136 w 74328"/>
                  <a:gd name="connsiteY10" fmla="*/ 207785 h 219609"/>
                  <a:gd name="connsiteX11" fmla="*/ 37164 w 74328"/>
                  <a:gd name="connsiteY11" fmla="*/ 219610 h 219609"/>
                  <a:gd name="connsiteX12" fmla="*/ 37164 w 74328"/>
                  <a:gd name="connsiteY12" fmla="*/ 219610 h 219609"/>
                  <a:gd name="connsiteX13" fmla="*/ 62503 w 74328"/>
                  <a:gd name="connsiteY13" fmla="*/ 209474 h 219609"/>
                  <a:gd name="connsiteX14" fmla="*/ 64193 w 74328"/>
                  <a:gd name="connsiteY14" fmla="*/ 207785 h 219609"/>
                  <a:gd name="connsiteX15" fmla="*/ 64193 w 74328"/>
                  <a:gd name="connsiteY15" fmla="*/ 153727 h 219609"/>
                  <a:gd name="connsiteX16" fmla="*/ 57435 w 74328"/>
                  <a:gd name="connsiteY16" fmla="*/ 146969 h 219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328" h="219609">
                    <a:moveTo>
                      <a:pt x="57435" y="146969"/>
                    </a:moveTo>
                    <a:cubicBezTo>
                      <a:pt x="60814" y="140212"/>
                      <a:pt x="64193" y="133455"/>
                      <a:pt x="64193" y="121630"/>
                    </a:cubicBezTo>
                    <a:cubicBezTo>
                      <a:pt x="64193" y="92912"/>
                      <a:pt x="52368" y="20272"/>
                      <a:pt x="50678" y="11825"/>
                    </a:cubicBezTo>
                    <a:cubicBezTo>
                      <a:pt x="48989" y="5068"/>
                      <a:pt x="42232" y="0"/>
                      <a:pt x="35475" y="0"/>
                    </a:cubicBezTo>
                    <a:cubicBezTo>
                      <a:pt x="33786" y="0"/>
                      <a:pt x="32096" y="0"/>
                      <a:pt x="30407" y="1689"/>
                    </a:cubicBezTo>
                    <a:cubicBezTo>
                      <a:pt x="25339" y="3379"/>
                      <a:pt x="21961" y="8447"/>
                      <a:pt x="20271" y="13514"/>
                    </a:cubicBezTo>
                    <a:lnTo>
                      <a:pt x="20271" y="18582"/>
                    </a:lnTo>
                    <a:cubicBezTo>
                      <a:pt x="18582" y="37165"/>
                      <a:pt x="11825" y="96290"/>
                      <a:pt x="11825" y="123319"/>
                    </a:cubicBezTo>
                    <a:cubicBezTo>
                      <a:pt x="11825" y="135144"/>
                      <a:pt x="13514" y="143591"/>
                      <a:pt x="16893" y="148659"/>
                    </a:cubicBezTo>
                    <a:cubicBezTo>
                      <a:pt x="15203" y="150348"/>
                      <a:pt x="11825" y="152037"/>
                      <a:pt x="10136" y="153727"/>
                    </a:cubicBezTo>
                    <a:cubicBezTo>
                      <a:pt x="-3379" y="168930"/>
                      <a:pt x="-3379" y="192581"/>
                      <a:pt x="10136" y="207785"/>
                    </a:cubicBezTo>
                    <a:cubicBezTo>
                      <a:pt x="16893" y="214542"/>
                      <a:pt x="27028" y="219610"/>
                      <a:pt x="37164" y="219610"/>
                    </a:cubicBezTo>
                    <a:lnTo>
                      <a:pt x="37164" y="219610"/>
                    </a:lnTo>
                    <a:cubicBezTo>
                      <a:pt x="47300" y="219610"/>
                      <a:pt x="55746" y="216231"/>
                      <a:pt x="62503" y="209474"/>
                    </a:cubicBezTo>
                    <a:cubicBezTo>
                      <a:pt x="62503" y="209474"/>
                      <a:pt x="64193" y="207785"/>
                      <a:pt x="64193" y="207785"/>
                    </a:cubicBezTo>
                    <a:cubicBezTo>
                      <a:pt x="77707" y="192581"/>
                      <a:pt x="77707" y="168930"/>
                      <a:pt x="64193" y="153727"/>
                    </a:cubicBezTo>
                    <a:cubicBezTo>
                      <a:pt x="62503" y="150348"/>
                      <a:pt x="59125" y="148659"/>
                      <a:pt x="57435" y="146969"/>
                    </a:cubicBezTo>
                    <a:close/>
                  </a:path>
                </a:pathLst>
              </a:custGeom>
              <a:grpFill/>
              <a:ln w="16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: фигура 17">
                <a:extLst>
                  <a:ext uri="{FF2B5EF4-FFF2-40B4-BE49-F238E27FC236}">
                    <a16:creationId xmlns:a16="http://schemas.microsoft.com/office/drawing/2014/main" id="{363B390A-4B4A-B4DF-1A77-84CD95B1207D}"/>
                  </a:ext>
                </a:extLst>
              </p:cNvPr>
              <p:cNvSpPr/>
              <p:nvPr/>
            </p:nvSpPr>
            <p:spPr>
              <a:xfrm>
                <a:off x="5628973" y="2957436"/>
                <a:ext cx="373301" cy="288871"/>
              </a:xfrm>
              <a:custGeom>
                <a:avLst/>
                <a:gdLst>
                  <a:gd name="connsiteX0" fmla="*/ 342626 w 373301"/>
                  <a:gd name="connsiteY0" fmla="*/ 141902 h 288871"/>
                  <a:gd name="connsiteX1" fmla="*/ 356140 w 373301"/>
                  <a:gd name="connsiteY1" fmla="*/ 0 h 288871"/>
                  <a:gd name="connsiteX2" fmla="*/ 173698 w 373301"/>
                  <a:gd name="connsiteY2" fmla="*/ 86155 h 288871"/>
                  <a:gd name="connsiteX3" fmla="*/ 40245 w 373301"/>
                  <a:gd name="connsiteY3" fmla="*/ 288871 h 288871"/>
                  <a:gd name="connsiteX4" fmla="*/ 342626 w 373301"/>
                  <a:gd name="connsiteY4" fmla="*/ 141902 h 288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301" h="288871">
                    <a:moveTo>
                      <a:pt x="342626" y="141902"/>
                    </a:moveTo>
                    <a:cubicBezTo>
                      <a:pt x="396683" y="96290"/>
                      <a:pt x="364587" y="10136"/>
                      <a:pt x="356140" y="0"/>
                    </a:cubicBezTo>
                    <a:cubicBezTo>
                      <a:pt x="327422" y="55747"/>
                      <a:pt x="278433" y="97980"/>
                      <a:pt x="173698" y="86155"/>
                    </a:cubicBezTo>
                    <a:cubicBezTo>
                      <a:pt x="25041" y="69262"/>
                      <a:pt x="-52665" y="172309"/>
                      <a:pt x="40245" y="288871"/>
                    </a:cubicBezTo>
                    <a:cubicBezTo>
                      <a:pt x="87545" y="153727"/>
                      <a:pt x="268298" y="204406"/>
                      <a:pt x="342626" y="141902"/>
                    </a:cubicBezTo>
                    <a:close/>
                  </a:path>
                </a:pathLst>
              </a:custGeom>
              <a:grpFill/>
              <a:ln w="16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: фигура 18">
                <a:extLst>
                  <a:ext uri="{FF2B5EF4-FFF2-40B4-BE49-F238E27FC236}">
                    <a16:creationId xmlns:a16="http://schemas.microsoft.com/office/drawing/2014/main" id="{43D72AFE-4054-FF39-64A8-847EC6A486CD}"/>
                  </a:ext>
                </a:extLst>
              </p:cNvPr>
              <p:cNvSpPr/>
              <p:nvPr/>
            </p:nvSpPr>
            <p:spPr>
              <a:xfrm>
                <a:off x="5817657" y="2749441"/>
                <a:ext cx="327937" cy="258674"/>
              </a:xfrm>
              <a:custGeom>
                <a:avLst/>
                <a:gdLst>
                  <a:gd name="connsiteX0" fmla="*/ 22178 w 327937"/>
                  <a:gd name="connsiteY0" fmla="*/ 61026 h 258674"/>
                  <a:gd name="connsiteX1" fmla="*/ 64410 w 327937"/>
                  <a:gd name="connsiteY1" fmla="*/ 245160 h 258674"/>
                  <a:gd name="connsiteX2" fmla="*/ 88060 w 327937"/>
                  <a:gd name="connsiteY2" fmla="*/ 258675 h 258674"/>
                  <a:gd name="connsiteX3" fmla="*/ 88060 w 327937"/>
                  <a:gd name="connsiteY3" fmla="*/ 258675 h 258674"/>
                  <a:gd name="connsiteX4" fmla="*/ 155631 w 327937"/>
                  <a:gd name="connsiteY4" fmla="*/ 186035 h 258674"/>
                  <a:gd name="connsiteX5" fmla="*/ 326248 w 327937"/>
                  <a:gd name="connsiteY5" fmla="*/ 103259 h 258674"/>
                  <a:gd name="connsiteX6" fmla="*/ 327937 w 327937"/>
                  <a:gd name="connsiteY6" fmla="*/ 101569 h 258674"/>
                  <a:gd name="connsiteX7" fmla="*/ 167456 w 327937"/>
                  <a:gd name="connsiteY7" fmla="*/ 10347 h 258674"/>
                  <a:gd name="connsiteX8" fmla="*/ 22178 w 327937"/>
                  <a:gd name="connsiteY8" fmla="*/ 61026 h 258674"/>
                  <a:gd name="connsiteX9" fmla="*/ 152252 w 327937"/>
                  <a:gd name="connsiteY9" fmla="*/ 64405 h 258674"/>
                  <a:gd name="connsiteX10" fmla="*/ 186038 w 327937"/>
                  <a:gd name="connsiteY10" fmla="*/ 47512 h 258674"/>
                  <a:gd name="connsiteX11" fmla="*/ 186038 w 327937"/>
                  <a:gd name="connsiteY11" fmla="*/ 50890 h 258674"/>
                  <a:gd name="connsiteX12" fmla="*/ 186038 w 327937"/>
                  <a:gd name="connsiteY12" fmla="*/ 52580 h 258674"/>
                  <a:gd name="connsiteX13" fmla="*/ 186038 w 327937"/>
                  <a:gd name="connsiteY13" fmla="*/ 66094 h 258674"/>
                  <a:gd name="connsiteX14" fmla="*/ 179281 w 327937"/>
                  <a:gd name="connsiteY14" fmla="*/ 84676 h 258674"/>
                  <a:gd name="connsiteX15" fmla="*/ 148874 w 327937"/>
                  <a:gd name="connsiteY15" fmla="*/ 99880 h 258674"/>
                  <a:gd name="connsiteX16" fmla="*/ 145495 w 327937"/>
                  <a:gd name="connsiteY16" fmla="*/ 99880 h 258674"/>
                  <a:gd name="connsiteX17" fmla="*/ 152252 w 327937"/>
                  <a:gd name="connsiteY17" fmla="*/ 64405 h 25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7" h="258674">
                    <a:moveTo>
                      <a:pt x="22178" y="61026"/>
                    </a:moveTo>
                    <a:cubicBezTo>
                      <a:pt x="-20054" y="123530"/>
                      <a:pt x="217" y="207996"/>
                      <a:pt x="64410" y="245160"/>
                    </a:cubicBezTo>
                    <a:lnTo>
                      <a:pt x="88060" y="258675"/>
                    </a:lnTo>
                    <a:lnTo>
                      <a:pt x="88060" y="258675"/>
                    </a:lnTo>
                    <a:cubicBezTo>
                      <a:pt x="116778" y="240092"/>
                      <a:pt x="137049" y="213064"/>
                      <a:pt x="155631" y="186035"/>
                    </a:cubicBezTo>
                    <a:cubicBezTo>
                      <a:pt x="214756" y="182656"/>
                      <a:pt x="282327" y="147181"/>
                      <a:pt x="326248" y="103259"/>
                    </a:cubicBezTo>
                    <a:cubicBezTo>
                      <a:pt x="326248" y="103259"/>
                      <a:pt x="327937" y="101569"/>
                      <a:pt x="327937" y="101569"/>
                    </a:cubicBezTo>
                    <a:cubicBezTo>
                      <a:pt x="263745" y="93123"/>
                      <a:pt x="218134" y="30619"/>
                      <a:pt x="167456" y="10347"/>
                    </a:cubicBezTo>
                    <a:cubicBezTo>
                      <a:pt x="110020" y="-13303"/>
                      <a:pt x="61031" y="3590"/>
                      <a:pt x="22178" y="61026"/>
                    </a:cubicBezTo>
                    <a:close/>
                    <a:moveTo>
                      <a:pt x="152252" y="64405"/>
                    </a:moveTo>
                    <a:cubicBezTo>
                      <a:pt x="164077" y="49201"/>
                      <a:pt x="186038" y="47512"/>
                      <a:pt x="186038" y="47512"/>
                    </a:cubicBezTo>
                    <a:cubicBezTo>
                      <a:pt x="186038" y="47512"/>
                      <a:pt x="186038" y="49201"/>
                      <a:pt x="186038" y="50890"/>
                    </a:cubicBezTo>
                    <a:cubicBezTo>
                      <a:pt x="186038" y="50890"/>
                      <a:pt x="186038" y="52580"/>
                      <a:pt x="186038" y="52580"/>
                    </a:cubicBezTo>
                    <a:cubicBezTo>
                      <a:pt x="186038" y="55958"/>
                      <a:pt x="186038" y="61026"/>
                      <a:pt x="186038" y="66094"/>
                    </a:cubicBezTo>
                    <a:cubicBezTo>
                      <a:pt x="186038" y="72851"/>
                      <a:pt x="182659" y="77919"/>
                      <a:pt x="179281" y="84676"/>
                    </a:cubicBezTo>
                    <a:cubicBezTo>
                      <a:pt x="170835" y="96502"/>
                      <a:pt x="155631" y="99880"/>
                      <a:pt x="148874" y="99880"/>
                    </a:cubicBezTo>
                    <a:cubicBezTo>
                      <a:pt x="147185" y="99880"/>
                      <a:pt x="145495" y="99880"/>
                      <a:pt x="145495" y="99880"/>
                    </a:cubicBezTo>
                    <a:cubicBezTo>
                      <a:pt x="145495" y="99880"/>
                      <a:pt x="142117" y="79608"/>
                      <a:pt x="152252" y="64405"/>
                    </a:cubicBezTo>
                    <a:close/>
                  </a:path>
                </a:pathLst>
              </a:custGeom>
              <a:grpFill/>
              <a:ln w="16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: фигура 19">
                <a:extLst>
                  <a:ext uri="{FF2B5EF4-FFF2-40B4-BE49-F238E27FC236}">
                    <a16:creationId xmlns:a16="http://schemas.microsoft.com/office/drawing/2014/main" id="{1F894B4C-BD36-EC1E-DD9E-FEC0483311D2}"/>
                  </a:ext>
                </a:extLst>
              </p:cNvPr>
              <p:cNvSpPr/>
              <p:nvPr/>
            </p:nvSpPr>
            <p:spPr>
              <a:xfrm>
                <a:off x="5746244" y="2668565"/>
                <a:ext cx="140891" cy="309142"/>
              </a:xfrm>
              <a:custGeom>
                <a:avLst/>
                <a:gdLst>
                  <a:gd name="connsiteX0" fmla="*/ 73320 w 140891"/>
                  <a:gd name="connsiteY0" fmla="*/ 309143 h 309142"/>
                  <a:gd name="connsiteX1" fmla="*/ 73320 w 140891"/>
                  <a:gd name="connsiteY1" fmla="*/ 309143 h 309142"/>
                  <a:gd name="connsiteX2" fmla="*/ 140891 w 140891"/>
                  <a:gd name="connsiteY2" fmla="*/ 52368 h 309142"/>
                  <a:gd name="connsiteX3" fmla="*/ 113863 w 140891"/>
                  <a:gd name="connsiteY3" fmla="*/ 5068 h 309142"/>
                  <a:gd name="connsiteX4" fmla="*/ 110484 w 140891"/>
                  <a:gd name="connsiteY4" fmla="*/ 0 h 309142"/>
                  <a:gd name="connsiteX5" fmla="*/ 2370 w 140891"/>
                  <a:gd name="connsiteY5" fmla="*/ 136834 h 309142"/>
                  <a:gd name="connsiteX6" fmla="*/ 73320 w 140891"/>
                  <a:gd name="connsiteY6" fmla="*/ 309143 h 30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91" h="309142">
                    <a:moveTo>
                      <a:pt x="73320" y="309143"/>
                    </a:moveTo>
                    <a:cubicBezTo>
                      <a:pt x="73320" y="309143"/>
                      <a:pt x="73320" y="307453"/>
                      <a:pt x="73320" y="309143"/>
                    </a:cubicBezTo>
                    <a:cubicBezTo>
                      <a:pt x="7438" y="217920"/>
                      <a:pt x="42913" y="101358"/>
                      <a:pt x="140891" y="52368"/>
                    </a:cubicBezTo>
                    <a:lnTo>
                      <a:pt x="113863" y="5068"/>
                    </a:lnTo>
                    <a:lnTo>
                      <a:pt x="110484" y="0"/>
                    </a:lnTo>
                    <a:cubicBezTo>
                      <a:pt x="69941" y="16893"/>
                      <a:pt x="14195" y="69261"/>
                      <a:pt x="2370" y="136834"/>
                    </a:cubicBezTo>
                    <a:cubicBezTo>
                      <a:pt x="-9455" y="207784"/>
                      <a:pt x="24331" y="280425"/>
                      <a:pt x="73320" y="309143"/>
                    </a:cubicBezTo>
                    <a:close/>
                  </a:path>
                </a:pathLst>
              </a:custGeom>
              <a:grpFill/>
              <a:ln w="16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: фигура 20">
                <a:extLst>
                  <a:ext uri="{FF2B5EF4-FFF2-40B4-BE49-F238E27FC236}">
                    <a16:creationId xmlns:a16="http://schemas.microsoft.com/office/drawing/2014/main" id="{2B8F9215-4B36-099B-6B05-32860A079A48}"/>
                  </a:ext>
                </a:extLst>
              </p:cNvPr>
              <p:cNvSpPr/>
              <p:nvPr/>
            </p:nvSpPr>
            <p:spPr>
              <a:xfrm>
                <a:off x="5954706" y="2928718"/>
                <a:ext cx="221896" cy="342928"/>
              </a:xfrm>
              <a:custGeom>
                <a:avLst/>
                <a:gdLst>
                  <a:gd name="connsiteX0" fmla="*/ 180753 w 221896"/>
                  <a:gd name="connsiteY0" fmla="*/ 8447 h 342928"/>
                  <a:gd name="connsiteX1" fmla="*/ 160482 w 221896"/>
                  <a:gd name="connsiteY1" fmla="*/ 25340 h 342928"/>
                  <a:gd name="connsiteX2" fmla="*/ 126696 w 221896"/>
                  <a:gd name="connsiteY2" fmla="*/ 28718 h 342928"/>
                  <a:gd name="connsiteX3" fmla="*/ 123317 w 221896"/>
                  <a:gd name="connsiteY3" fmla="*/ 27029 h 342928"/>
                  <a:gd name="connsiteX4" fmla="*/ 128385 w 221896"/>
                  <a:gd name="connsiteY4" fmla="*/ 6757 h 342928"/>
                  <a:gd name="connsiteX5" fmla="*/ 131764 w 221896"/>
                  <a:gd name="connsiteY5" fmla="*/ 0 h 342928"/>
                  <a:gd name="connsiteX6" fmla="*/ 62503 w 221896"/>
                  <a:gd name="connsiteY6" fmla="*/ 27029 h 342928"/>
                  <a:gd name="connsiteX7" fmla="*/ 0 w 221896"/>
                  <a:gd name="connsiteY7" fmla="*/ 246638 h 342928"/>
                  <a:gd name="connsiteX8" fmla="*/ 99667 w 221896"/>
                  <a:gd name="connsiteY8" fmla="*/ 342929 h 342928"/>
                  <a:gd name="connsiteX9" fmla="*/ 130074 w 221896"/>
                  <a:gd name="connsiteY9" fmla="*/ 146970 h 342928"/>
                  <a:gd name="connsiteX10" fmla="*/ 202713 w 221896"/>
                  <a:gd name="connsiteY10" fmla="*/ 109805 h 342928"/>
                  <a:gd name="connsiteX11" fmla="*/ 206092 w 221896"/>
                  <a:gd name="connsiteY11" fmla="*/ 86155 h 342928"/>
                  <a:gd name="connsiteX12" fmla="*/ 199335 w 221896"/>
                  <a:gd name="connsiteY12" fmla="*/ 67572 h 342928"/>
                  <a:gd name="connsiteX13" fmla="*/ 221296 w 221896"/>
                  <a:gd name="connsiteY13" fmla="*/ 48990 h 342928"/>
                  <a:gd name="connsiteX14" fmla="*/ 197646 w 221896"/>
                  <a:gd name="connsiteY14" fmla="*/ 11825 h 342928"/>
                  <a:gd name="connsiteX15" fmla="*/ 197646 w 221896"/>
                  <a:gd name="connsiteY15" fmla="*/ 11825 h 342928"/>
                  <a:gd name="connsiteX16" fmla="*/ 180753 w 221896"/>
                  <a:gd name="connsiteY16" fmla="*/ 8447 h 342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1896" h="342928">
                    <a:moveTo>
                      <a:pt x="180753" y="8447"/>
                    </a:moveTo>
                    <a:cubicBezTo>
                      <a:pt x="175685" y="15204"/>
                      <a:pt x="168928" y="20272"/>
                      <a:pt x="160482" y="25340"/>
                    </a:cubicBezTo>
                    <a:cubicBezTo>
                      <a:pt x="148657" y="30407"/>
                      <a:pt x="138521" y="30407"/>
                      <a:pt x="126696" y="28718"/>
                    </a:cubicBezTo>
                    <a:cubicBezTo>
                      <a:pt x="125007" y="28718"/>
                      <a:pt x="123317" y="28718"/>
                      <a:pt x="123317" y="27029"/>
                    </a:cubicBezTo>
                    <a:cubicBezTo>
                      <a:pt x="123317" y="18582"/>
                      <a:pt x="126696" y="11825"/>
                      <a:pt x="128385" y="6757"/>
                    </a:cubicBezTo>
                    <a:cubicBezTo>
                      <a:pt x="130074" y="5068"/>
                      <a:pt x="130074" y="1689"/>
                      <a:pt x="131764" y="0"/>
                    </a:cubicBezTo>
                    <a:cubicBezTo>
                      <a:pt x="104735" y="11825"/>
                      <a:pt x="87843" y="18582"/>
                      <a:pt x="62503" y="27029"/>
                    </a:cubicBezTo>
                    <a:cubicBezTo>
                      <a:pt x="96289" y="111494"/>
                      <a:pt x="64193" y="192581"/>
                      <a:pt x="0" y="246638"/>
                    </a:cubicBezTo>
                    <a:cubicBezTo>
                      <a:pt x="42232" y="275357"/>
                      <a:pt x="70950" y="342929"/>
                      <a:pt x="99667" y="342929"/>
                    </a:cubicBezTo>
                    <a:cubicBezTo>
                      <a:pt x="136832" y="226367"/>
                      <a:pt x="130074" y="146970"/>
                      <a:pt x="130074" y="146970"/>
                    </a:cubicBezTo>
                    <a:cubicBezTo>
                      <a:pt x="168928" y="143591"/>
                      <a:pt x="212849" y="157105"/>
                      <a:pt x="202713" y="109805"/>
                    </a:cubicBezTo>
                    <a:cubicBezTo>
                      <a:pt x="201024" y="99669"/>
                      <a:pt x="206092" y="94601"/>
                      <a:pt x="206092" y="86155"/>
                    </a:cubicBezTo>
                    <a:cubicBezTo>
                      <a:pt x="206092" y="81087"/>
                      <a:pt x="201024" y="74329"/>
                      <a:pt x="199335" y="67572"/>
                    </a:cubicBezTo>
                    <a:cubicBezTo>
                      <a:pt x="197646" y="59126"/>
                      <a:pt x="226363" y="57436"/>
                      <a:pt x="221296" y="48990"/>
                    </a:cubicBezTo>
                    <a:cubicBezTo>
                      <a:pt x="216228" y="38854"/>
                      <a:pt x="206092" y="25340"/>
                      <a:pt x="197646" y="11825"/>
                    </a:cubicBezTo>
                    <a:cubicBezTo>
                      <a:pt x="197646" y="11825"/>
                      <a:pt x="197646" y="11825"/>
                      <a:pt x="197646" y="11825"/>
                    </a:cubicBezTo>
                    <a:cubicBezTo>
                      <a:pt x="192578" y="3379"/>
                      <a:pt x="185821" y="3379"/>
                      <a:pt x="180753" y="8447"/>
                    </a:cubicBezTo>
                    <a:close/>
                  </a:path>
                </a:pathLst>
              </a:custGeom>
              <a:grpFill/>
              <a:ln w="16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: фигура 21">
                <a:extLst>
                  <a:ext uri="{FF2B5EF4-FFF2-40B4-BE49-F238E27FC236}">
                    <a16:creationId xmlns:a16="http://schemas.microsoft.com/office/drawing/2014/main" id="{6D1041C3-1366-40AA-94C2-3FE560530401}"/>
                  </a:ext>
                </a:extLst>
              </p:cNvPr>
              <p:cNvSpPr/>
              <p:nvPr/>
            </p:nvSpPr>
            <p:spPr>
              <a:xfrm>
                <a:off x="5718207" y="3147882"/>
                <a:ext cx="520297" cy="578188"/>
              </a:xfrm>
              <a:custGeom>
                <a:avLst/>
                <a:gdLst>
                  <a:gd name="connsiteX0" fmla="*/ 520298 w 520297"/>
                  <a:gd name="connsiteY0" fmla="*/ 78154 h 578188"/>
                  <a:gd name="connsiteX1" fmla="*/ 396981 w 520297"/>
                  <a:gd name="connsiteY1" fmla="*/ 446 h 578188"/>
                  <a:gd name="connsiteX2" fmla="*/ 344613 w 520297"/>
                  <a:gd name="connsiteY2" fmla="*/ 187959 h 578188"/>
                  <a:gd name="connsiteX3" fmla="*/ 339545 w 520297"/>
                  <a:gd name="connsiteY3" fmla="*/ 186270 h 578188"/>
                  <a:gd name="connsiteX4" fmla="*/ 180753 w 520297"/>
                  <a:gd name="connsiteY4" fmla="*/ 39300 h 578188"/>
                  <a:gd name="connsiteX5" fmla="*/ 0 w 520297"/>
                  <a:gd name="connsiteY5" fmla="*/ 83222 h 578188"/>
                  <a:gd name="connsiteX6" fmla="*/ 234810 w 520297"/>
                  <a:gd name="connsiteY6" fmla="*/ 367025 h 578188"/>
                  <a:gd name="connsiteX7" fmla="*/ 278731 w 520297"/>
                  <a:gd name="connsiteY7" fmla="*/ 363647 h 578188"/>
                  <a:gd name="connsiteX8" fmla="*/ 278731 w 520297"/>
                  <a:gd name="connsiteY8" fmla="*/ 365336 h 578188"/>
                  <a:gd name="connsiteX9" fmla="*/ 202713 w 520297"/>
                  <a:gd name="connsiteY9" fmla="*/ 400812 h 578188"/>
                  <a:gd name="connsiteX10" fmla="*/ 175685 w 520297"/>
                  <a:gd name="connsiteY10" fmla="*/ 395744 h 578188"/>
                  <a:gd name="connsiteX11" fmla="*/ 170617 w 520297"/>
                  <a:gd name="connsiteY11" fmla="*/ 394054 h 578188"/>
                  <a:gd name="connsiteX12" fmla="*/ 395291 w 520297"/>
                  <a:gd name="connsiteY12" fmla="*/ 486966 h 578188"/>
                  <a:gd name="connsiteX13" fmla="*/ 398670 w 520297"/>
                  <a:gd name="connsiteY13" fmla="*/ 573121 h 578188"/>
                  <a:gd name="connsiteX14" fmla="*/ 434145 w 520297"/>
                  <a:gd name="connsiteY14" fmla="*/ 578189 h 578188"/>
                  <a:gd name="connsiteX15" fmla="*/ 432455 w 520297"/>
                  <a:gd name="connsiteY15" fmla="*/ 338307 h 578188"/>
                  <a:gd name="connsiteX16" fmla="*/ 469620 w 520297"/>
                  <a:gd name="connsiteY16" fmla="*/ 147416 h 578188"/>
                  <a:gd name="connsiteX17" fmla="*/ 520298 w 520297"/>
                  <a:gd name="connsiteY17" fmla="*/ 78154 h 57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20297" h="578188">
                    <a:moveTo>
                      <a:pt x="520298" y="78154"/>
                    </a:moveTo>
                    <a:cubicBezTo>
                      <a:pt x="510162" y="34232"/>
                      <a:pt x="464552" y="-4622"/>
                      <a:pt x="396981" y="446"/>
                    </a:cubicBezTo>
                    <a:cubicBezTo>
                      <a:pt x="396981" y="64640"/>
                      <a:pt x="368263" y="152484"/>
                      <a:pt x="344613" y="187959"/>
                    </a:cubicBezTo>
                    <a:cubicBezTo>
                      <a:pt x="342924" y="187959"/>
                      <a:pt x="341234" y="186270"/>
                      <a:pt x="339545" y="186270"/>
                    </a:cubicBezTo>
                    <a:cubicBezTo>
                      <a:pt x="283799" y="167687"/>
                      <a:pt x="255081" y="79844"/>
                      <a:pt x="180753" y="39300"/>
                    </a:cubicBezTo>
                    <a:cubicBezTo>
                      <a:pt x="163860" y="29165"/>
                      <a:pt x="64193" y="3825"/>
                      <a:pt x="0" y="83222"/>
                    </a:cubicBezTo>
                    <a:cubicBezTo>
                      <a:pt x="133453" y="86601"/>
                      <a:pt x="104735" y="355200"/>
                      <a:pt x="234810" y="367025"/>
                    </a:cubicBezTo>
                    <a:cubicBezTo>
                      <a:pt x="248324" y="368715"/>
                      <a:pt x="263528" y="367025"/>
                      <a:pt x="278731" y="363647"/>
                    </a:cubicBezTo>
                    <a:cubicBezTo>
                      <a:pt x="278731" y="363647"/>
                      <a:pt x="278731" y="365336"/>
                      <a:pt x="278731" y="365336"/>
                    </a:cubicBezTo>
                    <a:cubicBezTo>
                      <a:pt x="270285" y="387297"/>
                      <a:pt x="241567" y="404190"/>
                      <a:pt x="202713" y="400812"/>
                    </a:cubicBezTo>
                    <a:cubicBezTo>
                      <a:pt x="194267" y="400812"/>
                      <a:pt x="185821" y="399122"/>
                      <a:pt x="175685" y="395744"/>
                    </a:cubicBezTo>
                    <a:cubicBezTo>
                      <a:pt x="173996" y="395744"/>
                      <a:pt x="172306" y="395744"/>
                      <a:pt x="170617" y="394054"/>
                    </a:cubicBezTo>
                    <a:cubicBezTo>
                      <a:pt x="187510" y="493723"/>
                      <a:pt x="304070" y="490345"/>
                      <a:pt x="395291" y="486966"/>
                    </a:cubicBezTo>
                    <a:lnTo>
                      <a:pt x="398670" y="573121"/>
                    </a:lnTo>
                    <a:cubicBezTo>
                      <a:pt x="398670" y="573121"/>
                      <a:pt x="412184" y="574810"/>
                      <a:pt x="434145" y="578189"/>
                    </a:cubicBezTo>
                    <a:cubicBezTo>
                      <a:pt x="434145" y="578189"/>
                      <a:pt x="429077" y="505548"/>
                      <a:pt x="432455" y="338307"/>
                    </a:cubicBezTo>
                    <a:cubicBezTo>
                      <a:pt x="545637" y="269046"/>
                      <a:pt x="461173" y="199784"/>
                      <a:pt x="469620" y="147416"/>
                    </a:cubicBezTo>
                    <a:cubicBezTo>
                      <a:pt x="478066" y="118698"/>
                      <a:pt x="494959" y="95047"/>
                      <a:pt x="520298" y="78154"/>
                    </a:cubicBezTo>
                    <a:close/>
                  </a:path>
                </a:pathLst>
              </a:custGeom>
              <a:grpFill/>
              <a:ln w="16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: фигура 22">
                <a:extLst>
                  <a:ext uri="{FF2B5EF4-FFF2-40B4-BE49-F238E27FC236}">
                    <a16:creationId xmlns:a16="http://schemas.microsoft.com/office/drawing/2014/main" id="{8A7279DA-2DCC-C97E-46D0-B8E2907DCEAF}"/>
                  </a:ext>
                </a:extLst>
              </p:cNvPr>
              <p:cNvSpPr/>
              <p:nvPr/>
            </p:nvSpPr>
            <p:spPr>
              <a:xfrm>
                <a:off x="6219923" y="2879728"/>
                <a:ext cx="478107" cy="772026"/>
              </a:xfrm>
              <a:custGeom>
                <a:avLst/>
                <a:gdLst>
                  <a:gd name="connsiteX0" fmla="*/ 429077 w 478107"/>
                  <a:gd name="connsiteY0" fmla="*/ 412190 h 772026"/>
                  <a:gd name="connsiteX1" fmla="*/ 425698 w 478107"/>
                  <a:gd name="connsiteY1" fmla="*/ 255085 h 772026"/>
                  <a:gd name="connsiteX2" fmla="*/ 454416 w 478107"/>
                  <a:gd name="connsiteY2" fmla="*/ 209474 h 772026"/>
                  <a:gd name="connsiteX3" fmla="*/ 410495 w 478107"/>
                  <a:gd name="connsiteY3" fmla="*/ 0 h 772026"/>
                  <a:gd name="connsiteX4" fmla="*/ 369952 w 478107"/>
                  <a:gd name="connsiteY4" fmla="*/ 209474 h 772026"/>
                  <a:gd name="connsiteX5" fmla="*/ 398670 w 478107"/>
                  <a:gd name="connsiteY5" fmla="*/ 255085 h 772026"/>
                  <a:gd name="connsiteX6" fmla="*/ 398670 w 478107"/>
                  <a:gd name="connsiteY6" fmla="*/ 258464 h 772026"/>
                  <a:gd name="connsiteX7" fmla="*/ 395291 w 478107"/>
                  <a:gd name="connsiteY7" fmla="*/ 442598 h 772026"/>
                  <a:gd name="connsiteX8" fmla="*/ 368263 w 478107"/>
                  <a:gd name="connsiteY8" fmla="*/ 464559 h 772026"/>
                  <a:gd name="connsiteX9" fmla="*/ 334477 w 478107"/>
                  <a:gd name="connsiteY9" fmla="*/ 559160 h 772026"/>
                  <a:gd name="connsiteX10" fmla="*/ 172306 w 478107"/>
                  <a:gd name="connsiteY10" fmla="*/ 648693 h 772026"/>
                  <a:gd name="connsiteX11" fmla="*/ 33786 w 478107"/>
                  <a:gd name="connsiteY11" fmla="*/ 402055 h 772026"/>
                  <a:gd name="connsiteX12" fmla="*/ 0 w 478107"/>
                  <a:gd name="connsiteY12" fmla="*/ 603082 h 772026"/>
                  <a:gd name="connsiteX13" fmla="*/ 150346 w 478107"/>
                  <a:gd name="connsiteY13" fmla="*/ 772012 h 772026"/>
                  <a:gd name="connsiteX14" fmla="*/ 150346 w 478107"/>
                  <a:gd name="connsiteY14" fmla="*/ 772012 h 772026"/>
                  <a:gd name="connsiteX15" fmla="*/ 155414 w 478107"/>
                  <a:gd name="connsiteY15" fmla="*/ 772012 h 772026"/>
                  <a:gd name="connsiteX16" fmla="*/ 429077 w 478107"/>
                  <a:gd name="connsiteY16" fmla="*/ 565917 h 772026"/>
                  <a:gd name="connsiteX17" fmla="*/ 467930 w 478107"/>
                  <a:gd name="connsiteY17" fmla="*/ 451044 h 772026"/>
                  <a:gd name="connsiteX18" fmla="*/ 478066 w 478107"/>
                  <a:gd name="connsiteY18" fmla="*/ 424016 h 772026"/>
                  <a:gd name="connsiteX19" fmla="*/ 478066 w 478107"/>
                  <a:gd name="connsiteY19" fmla="*/ 422326 h 772026"/>
                  <a:gd name="connsiteX20" fmla="*/ 429077 w 478107"/>
                  <a:gd name="connsiteY20" fmla="*/ 412190 h 772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8107" h="772026">
                    <a:moveTo>
                      <a:pt x="429077" y="412190"/>
                    </a:moveTo>
                    <a:lnTo>
                      <a:pt x="425698" y="255085"/>
                    </a:lnTo>
                    <a:cubicBezTo>
                      <a:pt x="440902" y="233124"/>
                      <a:pt x="454416" y="209474"/>
                      <a:pt x="454416" y="209474"/>
                    </a:cubicBezTo>
                    <a:cubicBezTo>
                      <a:pt x="442591" y="114873"/>
                      <a:pt x="410495" y="0"/>
                      <a:pt x="410495" y="0"/>
                    </a:cubicBezTo>
                    <a:cubicBezTo>
                      <a:pt x="410495" y="0"/>
                      <a:pt x="381777" y="109805"/>
                      <a:pt x="369952" y="209474"/>
                    </a:cubicBezTo>
                    <a:cubicBezTo>
                      <a:pt x="369952" y="209474"/>
                      <a:pt x="380088" y="228056"/>
                      <a:pt x="398670" y="255085"/>
                    </a:cubicBezTo>
                    <a:lnTo>
                      <a:pt x="398670" y="258464"/>
                    </a:lnTo>
                    <a:lnTo>
                      <a:pt x="395291" y="442598"/>
                    </a:lnTo>
                    <a:cubicBezTo>
                      <a:pt x="385156" y="449355"/>
                      <a:pt x="376709" y="457802"/>
                      <a:pt x="368263" y="464559"/>
                    </a:cubicBezTo>
                    <a:cubicBezTo>
                      <a:pt x="337856" y="489898"/>
                      <a:pt x="347991" y="550713"/>
                      <a:pt x="334477" y="559160"/>
                    </a:cubicBezTo>
                    <a:cubicBezTo>
                      <a:pt x="277042" y="596325"/>
                      <a:pt x="226363" y="618286"/>
                      <a:pt x="172306" y="648693"/>
                    </a:cubicBezTo>
                    <a:cubicBezTo>
                      <a:pt x="136832" y="587878"/>
                      <a:pt x="79396" y="496656"/>
                      <a:pt x="33786" y="402055"/>
                    </a:cubicBezTo>
                    <a:cubicBezTo>
                      <a:pt x="-28718" y="439219"/>
                      <a:pt x="81085" y="515238"/>
                      <a:pt x="0" y="603082"/>
                    </a:cubicBezTo>
                    <a:cubicBezTo>
                      <a:pt x="38853" y="675722"/>
                      <a:pt x="96289" y="760187"/>
                      <a:pt x="150346" y="772012"/>
                    </a:cubicBezTo>
                    <a:lnTo>
                      <a:pt x="150346" y="772012"/>
                    </a:lnTo>
                    <a:cubicBezTo>
                      <a:pt x="152035" y="772012"/>
                      <a:pt x="153724" y="772012"/>
                      <a:pt x="155414" y="772012"/>
                    </a:cubicBezTo>
                    <a:cubicBezTo>
                      <a:pt x="206092" y="773702"/>
                      <a:pt x="349681" y="625043"/>
                      <a:pt x="429077" y="565917"/>
                    </a:cubicBezTo>
                    <a:cubicBezTo>
                      <a:pt x="461173" y="543956"/>
                      <a:pt x="466241" y="483141"/>
                      <a:pt x="467930" y="451044"/>
                    </a:cubicBezTo>
                    <a:cubicBezTo>
                      <a:pt x="474687" y="444287"/>
                      <a:pt x="476377" y="435841"/>
                      <a:pt x="478066" y="424016"/>
                    </a:cubicBezTo>
                    <a:cubicBezTo>
                      <a:pt x="478066" y="424016"/>
                      <a:pt x="478066" y="424016"/>
                      <a:pt x="478066" y="422326"/>
                    </a:cubicBezTo>
                    <a:cubicBezTo>
                      <a:pt x="479755" y="398676"/>
                      <a:pt x="429077" y="412190"/>
                      <a:pt x="429077" y="412190"/>
                    </a:cubicBezTo>
                    <a:close/>
                  </a:path>
                </a:pathLst>
              </a:custGeom>
              <a:grpFill/>
              <a:ln w="16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: фигура 23">
                <a:extLst>
                  <a:ext uri="{FF2B5EF4-FFF2-40B4-BE49-F238E27FC236}">
                    <a16:creationId xmlns:a16="http://schemas.microsoft.com/office/drawing/2014/main" id="{86AC6A8E-1206-BF2B-BD46-77E5AEF27DAA}"/>
                  </a:ext>
                </a:extLst>
              </p:cNvPr>
              <p:cNvSpPr/>
              <p:nvPr/>
            </p:nvSpPr>
            <p:spPr>
              <a:xfrm>
                <a:off x="6610147" y="3489567"/>
                <a:ext cx="52367" cy="1052436"/>
              </a:xfrm>
              <a:custGeom>
                <a:avLst/>
                <a:gdLst>
                  <a:gd name="connsiteX0" fmla="*/ 43921 w 52367"/>
                  <a:gd name="connsiteY0" fmla="*/ 0 h 1052436"/>
                  <a:gd name="connsiteX1" fmla="*/ 43921 w 52367"/>
                  <a:gd name="connsiteY1" fmla="*/ 0 h 1052436"/>
                  <a:gd name="connsiteX2" fmla="*/ 10136 w 52367"/>
                  <a:gd name="connsiteY2" fmla="*/ 28718 h 1052436"/>
                  <a:gd name="connsiteX3" fmla="*/ 0 w 52367"/>
                  <a:gd name="connsiteY3" fmla="*/ 1022029 h 1052436"/>
                  <a:gd name="connsiteX4" fmla="*/ 52368 w 52367"/>
                  <a:gd name="connsiteY4" fmla="*/ 1052437 h 1052436"/>
                  <a:gd name="connsiteX5" fmla="*/ 52368 w 52367"/>
                  <a:gd name="connsiteY5" fmla="*/ 1049058 h 1052436"/>
                  <a:gd name="connsiteX6" fmla="*/ 43921 w 52367"/>
                  <a:gd name="connsiteY6" fmla="*/ 0 h 105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67" h="1052436">
                    <a:moveTo>
                      <a:pt x="43921" y="0"/>
                    </a:moveTo>
                    <a:lnTo>
                      <a:pt x="43921" y="0"/>
                    </a:lnTo>
                    <a:lnTo>
                      <a:pt x="10136" y="28718"/>
                    </a:lnTo>
                    <a:lnTo>
                      <a:pt x="0" y="1022029"/>
                    </a:lnTo>
                    <a:cubicBezTo>
                      <a:pt x="10136" y="1043990"/>
                      <a:pt x="33786" y="1052437"/>
                      <a:pt x="52368" y="1052437"/>
                    </a:cubicBezTo>
                    <a:lnTo>
                      <a:pt x="52368" y="1049058"/>
                    </a:lnTo>
                    <a:lnTo>
                      <a:pt x="43921" y="0"/>
                    </a:lnTo>
                    <a:close/>
                  </a:path>
                </a:pathLst>
              </a:custGeom>
              <a:grpFill/>
              <a:ln w="16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: фигура 24">
                <a:extLst>
                  <a:ext uri="{FF2B5EF4-FFF2-40B4-BE49-F238E27FC236}">
                    <a16:creationId xmlns:a16="http://schemas.microsoft.com/office/drawing/2014/main" id="{FE1B0ACB-5AF5-D6FD-0A0D-2EE2BAB7F1B8}"/>
                  </a:ext>
                </a:extLst>
              </p:cNvPr>
              <p:cNvSpPr/>
              <p:nvPr/>
            </p:nvSpPr>
            <p:spPr>
              <a:xfrm>
                <a:off x="5089796" y="2519907"/>
                <a:ext cx="1968009" cy="2414016"/>
              </a:xfrm>
              <a:custGeom>
                <a:avLst/>
                <a:gdLst>
                  <a:gd name="connsiteX0" fmla="*/ 983160 w 1968009"/>
                  <a:gd name="connsiteY0" fmla="*/ 0 h 2414016"/>
                  <a:gd name="connsiteX1" fmla="*/ 0 w 1968009"/>
                  <a:gd name="connsiteY1" fmla="*/ 1207853 h 2414016"/>
                  <a:gd name="connsiteX2" fmla="*/ 231431 w 1968009"/>
                  <a:gd name="connsiteY2" fmla="*/ 1996758 h 2414016"/>
                  <a:gd name="connsiteX3" fmla="*/ 366574 w 1968009"/>
                  <a:gd name="connsiteY3" fmla="*/ 2155553 h 2414016"/>
                  <a:gd name="connsiteX4" fmla="*/ 983160 w 1968009"/>
                  <a:gd name="connsiteY4" fmla="*/ 2414017 h 2414016"/>
                  <a:gd name="connsiteX5" fmla="*/ 1598058 w 1968009"/>
                  <a:gd name="connsiteY5" fmla="*/ 2175825 h 2414016"/>
                  <a:gd name="connsiteX6" fmla="*/ 1604815 w 1968009"/>
                  <a:gd name="connsiteY6" fmla="*/ 2169067 h 2414016"/>
                  <a:gd name="connsiteX7" fmla="*/ 1647047 w 1968009"/>
                  <a:gd name="connsiteY7" fmla="*/ 2128524 h 2414016"/>
                  <a:gd name="connsiteX8" fmla="*/ 1670697 w 1968009"/>
                  <a:gd name="connsiteY8" fmla="*/ 2103185 h 2414016"/>
                  <a:gd name="connsiteX9" fmla="*/ 1968010 w 1968009"/>
                  <a:gd name="connsiteY9" fmla="*/ 1206164 h 2414016"/>
                  <a:gd name="connsiteX10" fmla="*/ 983160 w 1968009"/>
                  <a:gd name="connsiteY10" fmla="*/ 0 h 2414016"/>
                  <a:gd name="connsiteX11" fmla="*/ 231431 w 1968009"/>
                  <a:gd name="connsiteY11" fmla="*/ 1988312 h 2414016"/>
                  <a:gd name="connsiteX12" fmla="*/ 231431 w 1968009"/>
                  <a:gd name="connsiteY12" fmla="*/ 1988312 h 2414016"/>
                  <a:gd name="connsiteX13" fmla="*/ 231431 w 1968009"/>
                  <a:gd name="connsiteY13" fmla="*/ 1988312 h 2414016"/>
                  <a:gd name="connsiteX14" fmla="*/ 231431 w 1968009"/>
                  <a:gd name="connsiteY14" fmla="*/ 1988312 h 2414016"/>
                  <a:gd name="connsiteX15" fmla="*/ 1633533 w 1968009"/>
                  <a:gd name="connsiteY15" fmla="*/ 2062641 h 2414016"/>
                  <a:gd name="connsiteX16" fmla="*/ 1611572 w 1968009"/>
                  <a:gd name="connsiteY16" fmla="*/ 2086291 h 2414016"/>
                  <a:gd name="connsiteX17" fmla="*/ 1559205 w 1968009"/>
                  <a:gd name="connsiteY17" fmla="*/ 2069398 h 2414016"/>
                  <a:gd name="connsiteX18" fmla="*/ 1467984 w 1968009"/>
                  <a:gd name="connsiteY18" fmla="*/ 1981555 h 2414016"/>
                  <a:gd name="connsiteX19" fmla="*/ 1403791 w 1968009"/>
                  <a:gd name="connsiteY19" fmla="*/ 1547403 h 2414016"/>
                  <a:gd name="connsiteX20" fmla="*/ 1292298 w 1968009"/>
                  <a:gd name="connsiteY20" fmla="*/ 1309211 h 2414016"/>
                  <a:gd name="connsiteX21" fmla="*/ 1444334 w 1968009"/>
                  <a:gd name="connsiteY21" fmla="*/ 1537267 h 2414016"/>
                  <a:gd name="connsiteX22" fmla="*/ 1479808 w 1968009"/>
                  <a:gd name="connsiteY22" fmla="*/ 1359890 h 2414016"/>
                  <a:gd name="connsiteX23" fmla="*/ 1315948 w 1968009"/>
                  <a:gd name="connsiteY23" fmla="*/ 1251775 h 2414016"/>
                  <a:gd name="connsiteX24" fmla="*/ 1111546 w 1968009"/>
                  <a:gd name="connsiteY24" fmla="*/ 1214610 h 2414016"/>
                  <a:gd name="connsiteX25" fmla="*/ 1168981 w 1968009"/>
                  <a:gd name="connsiteY25" fmla="*/ 1288940 h 2414016"/>
                  <a:gd name="connsiteX26" fmla="*/ 1032149 w 1968009"/>
                  <a:gd name="connsiteY26" fmla="*/ 1231503 h 2414016"/>
                  <a:gd name="connsiteX27" fmla="*/ 1032149 w 1968009"/>
                  <a:gd name="connsiteY27" fmla="*/ 1760256 h 2414016"/>
                  <a:gd name="connsiteX28" fmla="*/ 1150399 w 1968009"/>
                  <a:gd name="connsiteY28" fmla="*/ 1587947 h 2414016"/>
                  <a:gd name="connsiteX29" fmla="*/ 1228106 w 1968009"/>
                  <a:gd name="connsiteY29" fmla="*/ 1481520 h 2414016"/>
                  <a:gd name="connsiteX30" fmla="*/ 1043974 w 1968009"/>
                  <a:gd name="connsiteY30" fmla="*/ 1984933 h 2414016"/>
                  <a:gd name="connsiteX31" fmla="*/ 991607 w 1968009"/>
                  <a:gd name="connsiteY31" fmla="*/ 2064330 h 2414016"/>
                  <a:gd name="connsiteX32" fmla="*/ 1025392 w 1968009"/>
                  <a:gd name="connsiteY32" fmla="*/ 2130213 h 2414016"/>
                  <a:gd name="connsiteX33" fmla="*/ 1255134 w 1968009"/>
                  <a:gd name="connsiteY33" fmla="*/ 2126835 h 2414016"/>
                  <a:gd name="connsiteX34" fmla="*/ 1292298 w 1968009"/>
                  <a:gd name="connsiteY34" fmla="*/ 2091359 h 2414016"/>
                  <a:gd name="connsiteX35" fmla="*/ 1116613 w 1968009"/>
                  <a:gd name="connsiteY35" fmla="*/ 2028855 h 2414016"/>
                  <a:gd name="connsiteX36" fmla="*/ 1243309 w 1968009"/>
                  <a:gd name="connsiteY36" fmla="*/ 1856546 h 2414016"/>
                  <a:gd name="connsiteX37" fmla="*/ 1251756 w 1968009"/>
                  <a:gd name="connsiteY37" fmla="*/ 1648762 h 2414016"/>
                  <a:gd name="connsiteX38" fmla="*/ 1388587 w 1968009"/>
                  <a:gd name="connsiteY38" fmla="*/ 1996758 h 2414016"/>
                  <a:gd name="connsiteX39" fmla="*/ 1410548 w 1968009"/>
                  <a:gd name="connsiteY39" fmla="*/ 2128524 h 2414016"/>
                  <a:gd name="connsiteX40" fmla="*/ 1577787 w 1968009"/>
                  <a:gd name="connsiteY40" fmla="*/ 2123456 h 2414016"/>
                  <a:gd name="connsiteX41" fmla="*/ 1571029 w 1968009"/>
                  <a:gd name="connsiteY41" fmla="*/ 2128524 h 2414016"/>
                  <a:gd name="connsiteX42" fmla="*/ 988228 w 1968009"/>
                  <a:gd name="connsiteY42" fmla="*/ 2354891 h 2414016"/>
                  <a:gd name="connsiteX43" fmla="*/ 405427 w 1968009"/>
                  <a:gd name="connsiteY43" fmla="*/ 2108253 h 2414016"/>
                  <a:gd name="connsiteX44" fmla="*/ 418941 w 1968009"/>
                  <a:gd name="connsiteY44" fmla="*/ 2113320 h 2414016"/>
                  <a:gd name="connsiteX45" fmla="*/ 420630 w 1968009"/>
                  <a:gd name="connsiteY45" fmla="*/ 2113320 h 2414016"/>
                  <a:gd name="connsiteX46" fmla="*/ 420630 w 1968009"/>
                  <a:gd name="connsiteY46" fmla="*/ 2113320 h 2414016"/>
                  <a:gd name="connsiteX47" fmla="*/ 445970 w 1968009"/>
                  <a:gd name="connsiteY47" fmla="*/ 2116699 h 2414016"/>
                  <a:gd name="connsiteX48" fmla="*/ 542259 w 1968009"/>
                  <a:gd name="connsiteY48" fmla="*/ 2118388 h 2414016"/>
                  <a:gd name="connsiteX49" fmla="*/ 643615 w 1968009"/>
                  <a:gd name="connsiteY49" fmla="*/ 2177514 h 2414016"/>
                  <a:gd name="connsiteX50" fmla="*/ 731458 w 1968009"/>
                  <a:gd name="connsiteY50" fmla="*/ 2118388 h 2414016"/>
                  <a:gd name="connsiteX51" fmla="*/ 724701 w 1968009"/>
                  <a:gd name="connsiteY51" fmla="*/ 2116699 h 2414016"/>
                  <a:gd name="connsiteX52" fmla="*/ 822679 w 1968009"/>
                  <a:gd name="connsiteY52" fmla="*/ 2116699 h 2414016"/>
                  <a:gd name="connsiteX53" fmla="*/ 989917 w 1968009"/>
                  <a:gd name="connsiteY53" fmla="*/ 1949458 h 2414016"/>
                  <a:gd name="connsiteX54" fmla="*/ 989917 w 1968009"/>
                  <a:gd name="connsiteY54" fmla="*/ 1160552 h 2414016"/>
                  <a:gd name="connsiteX55" fmla="*/ 824368 w 1968009"/>
                  <a:gd name="connsiteY55" fmla="*/ 1160552 h 2414016"/>
                  <a:gd name="connsiteX56" fmla="*/ 873357 w 1968009"/>
                  <a:gd name="connsiteY56" fmla="*/ 1206164 h 2414016"/>
                  <a:gd name="connsiteX57" fmla="*/ 944307 w 1968009"/>
                  <a:gd name="connsiteY57" fmla="*/ 1206164 h 2414016"/>
                  <a:gd name="connsiteX58" fmla="*/ 944307 w 1968009"/>
                  <a:gd name="connsiteY58" fmla="*/ 1952836 h 2414016"/>
                  <a:gd name="connsiteX59" fmla="*/ 822679 w 1968009"/>
                  <a:gd name="connsiteY59" fmla="*/ 2074466 h 2414016"/>
                  <a:gd name="connsiteX60" fmla="*/ 717944 w 1968009"/>
                  <a:gd name="connsiteY60" fmla="*/ 2074466 h 2414016"/>
                  <a:gd name="connsiteX61" fmla="*/ 650372 w 1968009"/>
                  <a:gd name="connsiteY61" fmla="*/ 2113320 h 2414016"/>
                  <a:gd name="connsiteX62" fmla="*/ 650372 w 1968009"/>
                  <a:gd name="connsiteY62" fmla="*/ 2113320 h 2414016"/>
                  <a:gd name="connsiteX63" fmla="*/ 645305 w 1968009"/>
                  <a:gd name="connsiteY63" fmla="*/ 2120078 h 2414016"/>
                  <a:gd name="connsiteX64" fmla="*/ 645305 w 1968009"/>
                  <a:gd name="connsiteY64" fmla="*/ 2120078 h 2414016"/>
                  <a:gd name="connsiteX65" fmla="*/ 643615 w 1968009"/>
                  <a:gd name="connsiteY65" fmla="*/ 2121767 h 2414016"/>
                  <a:gd name="connsiteX66" fmla="*/ 635169 w 1968009"/>
                  <a:gd name="connsiteY66" fmla="*/ 2113320 h 2414016"/>
                  <a:gd name="connsiteX67" fmla="*/ 635169 w 1968009"/>
                  <a:gd name="connsiteY67" fmla="*/ 2113320 h 2414016"/>
                  <a:gd name="connsiteX68" fmla="*/ 559151 w 1968009"/>
                  <a:gd name="connsiteY68" fmla="*/ 2074466 h 2414016"/>
                  <a:gd name="connsiteX69" fmla="*/ 447659 w 1968009"/>
                  <a:gd name="connsiteY69" fmla="*/ 2074466 h 2414016"/>
                  <a:gd name="connsiteX70" fmla="*/ 326031 w 1968009"/>
                  <a:gd name="connsiteY70" fmla="*/ 1952836 h 2414016"/>
                  <a:gd name="connsiteX71" fmla="*/ 326031 w 1968009"/>
                  <a:gd name="connsiteY71" fmla="*/ 1206164 h 2414016"/>
                  <a:gd name="connsiteX72" fmla="*/ 569287 w 1968009"/>
                  <a:gd name="connsiteY72" fmla="*/ 1206164 h 2414016"/>
                  <a:gd name="connsiteX73" fmla="*/ 464552 w 1968009"/>
                  <a:gd name="connsiteY73" fmla="*/ 1160552 h 2414016"/>
                  <a:gd name="connsiteX74" fmla="*/ 271974 w 1968009"/>
                  <a:gd name="connsiteY74" fmla="*/ 1160552 h 2414016"/>
                  <a:gd name="connsiteX75" fmla="*/ 271974 w 1968009"/>
                  <a:gd name="connsiteY75" fmla="*/ 1952836 h 2414016"/>
                  <a:gd name="connsiteX76" fmla="*/ 271974 w 1968009"/>
                  <a:gd name="connsiteY76" fmla="*/ 1952836 h 2414016"/>
                  <a:gd name="connsiteX77" fmla="*/ 271974 w 1968009"/>
                  <a:gd name="connsiteY77" fmla="*/ 1959594 h 2414016"/>
                  <a:gd name="connsiteX78" fmla="*/ 52368 w 1968009"/>
                  <a:gd name="connsiteY78" fmla="*/ 1206164 h 2414016"/>
                  <a:gd name="connsiteX79" fmla="*/ 983160 w 1968009"/>
                  <a:gd name="connsiteY79" fmla="*/ 54058 h 2414016"/>
                  <a:gd name="connsiteX80" fmla="*/ 1913953 w 1968009"/>
                  <a:gd name="connsiteY80" fmla="*/ 1206164 h 2414016"/>
                  <a:gd name="connsiteX81" fmla="*/ 1633533 w 1968009"/>
                  <a:gd name="connsiteY81" fmla="*/ 2062641 h 2414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1968009" h="2414016">
                    <a:moveTo>
                      <a:pt x="983160" y="0"/>
                    </a:moveTo>
                    <a:cubicBezTo>
                      <a:pt x="440902" y="0"/>
                      <a:pt x="0" y="513549"/>
                      <a:pt x="0" y="1207853"/>
                    </a:cubicBezTo>
                    <a:cubicBezTo>
                      <a:pt x="0" y="1516996"/>
                      <a:pt x="87843" y="1788974"/>
                      <a:pt x="231431" y="1996758"/>
                    </a:cubicBezTo>
                    <a:cubicBezTo>
                      <a:pt x="251703" y="2023787"/>
                      <a:pt x="309138" y="2104874"/>
                      <a:pt x="366574" y="2155553"/>
                    </a:cubicBezTo>
                    <a:cubicBezTo>
                      <a:pt x="535501" y="2319416"/>
                      <a:pt x="750040" y="2414017"/>
                      <a:pt x="983160" y="2414017"/>
                    </a:cubicBezTo>
                    <a:cubicBezTo>
                      <a:pt x="1216281" y="2414017"/>
                      <a:pt x="1430819" y="2331241"/>
                      <a:pt x="1598058" y="2175825"/>
                    </a:cubicBezTo>
                    <a:lnTo>
                      <a:pt x="1604815" y="2169067"/>
                    </a:lnTo>
                    <a:lnTo>
                      <a:pt x="1647047" y="2128524"/>
                    </a:lnTo>
                    <a:lnTo>
                      <a:pt x="1670697" y="2103185"/>
                    </a:lnTo>
                    <a:cubicBezTo>
                      <a:pt x="1854828" y="1895400"/>
                      <a:pt x="1968010" y="1589636"/>
                      <a:pt x="1968010" y="1206164"/>
                    </a:cubicBezTo>
                    <a:cubicBezTo>
                      <a:pt x="1968010" y="451044"/>
                      <a:pt x="1527108" y="0"/>
                      <a:pt x="983160" y="0"/>
                    </a:cubicBezTo>
                    <a:close/>
                    <a:moveTo>
                      <a:pt x="231431" y="1988312"/>
                    </a:moveTo>
                    <a:lnTo>
                      <a:pt x="231431" y="1988312"/>
                    </a:lnTo>
                    <a:lnTo>
                      <a:pt x="231431" y="1988312"/>
                    </a:lnTo>
                    <a:cubicBezTo>
                      <a:pt x="231431" y="1988312"/>
                      <a:pt x="231431" y="1988312"/>
                      <a:pt x="231431" y="1988312"/>
                    </a:cubicBezTo>
                    <a:close/>
                    <a:moveTo>
                      <a:pt x="1633533" y="2062641"/>
                    </a:moveTo>
                    <a:lnTo>
                      <a:pt x="1611572" y="2086291"/>
                    </a:lnTo>
                    <a:lnTo>
                      <a:pt x="1559205" y="2069398"/>
                    </a:lnTo>
                    <a:cubicBezTo>
                      <a:pt x="1533865" y="2057573"/>
                      <a:pt x="1474741" y="2027166"/>
                      <a:pt x="1467984" y="1981555"/>
                    </a:cubicBezTo>
                    <a:cubicBezTo>
                      <a:pt x="1454469" y="1876818"/>
                      <a:pt x="1425752" y="1692683"/>
                      <a:pt x="1403791" y="1547403"/>
                    </a:cubicBezTo>
                    <a:cubicBezTo>
                      <a:pt x="1386898" y="1437598"/>
                      <a:pt x="1358180" y="1364958"/>
                      <a:pt x="1292298" y="1309211"/>
                    </a:cubicBezTo>
                    <a:cubicBezTo>
                      <a:pt x="1395344" y="1339619"/>
                      <a:pt x="1425752" y="1435909"/>
                      <a:pt x="1444334" y="1537267"/>
                    </a:cubicBezTo>
                    <a:cubicBezTo>
                      <a:pt x="1488255" y="1469695"/>
                      <a:pt x="1500080" y="1422395"/>
                      <a:pt x="1479808" y="1359890"/>
                    </a:cubicBezTo>
                    <a:cubicBezTo>
                      <a:pt x="1459537" y="1299075"/>
                      <a:pt x="1348045" y="1261911"/>
                      <a:pt x="1315948" y="1251775"/>
                    </a:cubicBezTo>
                    <a:cubicBezTo>
                      <a:pt x="1253445" y="1238261"/>
                      <a:pt x="1196010" y="1226435"/>
                      <a:pt x="1111546" y="1214610"/>
                    </a:cubicBezTo>
                    <a:lnTo>
                      <a:pt x="1168981" y="1288940"/>
                    </a:lnTo>
                    <a:cubicBezTo>
                      <a:pt x="1113235" y="1263600"/>
                      <a:pt x="1092963" y="1256843"/>
                      <a:pt x="1032149" y="1231503"/>
                    </a:cubicBezTo>
                    <a:cubicBezTo>
                      <a:pt x="1032149" y="1358201"/>
                      <a:pt x="1032149" y="1540646"/>
                      <a:pt x="1032149" y="1760256"/>
                    </a:cubicBezTo>
                    <a:cubicBezTo>
                      <a:pt x="1062557" y="1733227"/>
                      <a:pt x="1119992" y="1655519"/>
                      <a:pt x="1150399" y="1587947"/>
                    </a:cubicBezTo>
                    <a:cubicBezTo>
                      <a:pt x="1168981" y="1545714"/>
                      <a:pt x="1197699" y="1474763"/>
                      <a:pt x="1228106" y="1481520"/>
                    </a:cubicBezTo>
                    <a:lnTo>
                      <a:pt x="1043974" y="1984933"/>
                    </a:lnTo>
                    <a:cubicBezTo>
                      <a:pt x="1028771" y="2013651"/>
                      <a:pt x="1010189" y="2040680"/>
                      <a:pt x="991607" y="2064330"/>
                    </a:cubicBezTo>
                    <a:cubicBezTo>
                      <a:pt x="969646" y="2091359"/>
                      <a:pt x="994985" y="2130213"/>
                      <a:pt x="1025392" y="2130213"/>
                    </a:cubicBezTo>
                    <a:cubicBezTo>
                      <a:pt x="1116613" y="2130213"/>
                      <a:pt x="1160535" y="2130213"/>
                      <a:pt x="1255134" y="2126835"/>
                    </a:cubicBezTo>
                    <a:cubicBezTo>
                      <a:pt x="1287231" y="2125146"/>
                      <a:pt x="1292298" y="2113320"/>
                      <a:pt x="1292298" y="2091359"/>
                    </a:cubicBezTo>
                    <a:cubicBezTo>
                      <a:pt x="1250066" y="2082913"/>
                      <a:pt x="1155467" y="2050816"/>
                      <a:pt x="1116613" y="2028855"/>
                    </a:cubicBezTo>
                    <a:cubicBezTo>
                      <a:pt x="1116613" y="2028855"/>
                      <a:pt x="1199388" y="1910604"/>
                      <a:pt x="1243309" y="1856546"/>
                    </a:cubicBezTo>
                    <a:cubicBezTo>
                      <a:pt x="1292298" y="1799110"/>
                      <a:pt x="1202767" y="1689305"/>
                      <a:pt x="1251756" y="1648762"/>
                    </a:cubicBezTo>
                    <a:cubicBezTo>
                      <a:pt x="1307502" y="1794042"/>
                      <a:pt x="1339598" y="1866682"/>
                      <a:pt x="1388587" y="1996758"/>
                    </a:cubicBezTo>
                    <a:cubicBezTo>
                      <a:pt x="1388587" y="2054195"/>
                      <a:pt x="1358180" y="2128524"/>
                      <a:pt x="1410548" y="2128524"/>
                    </a:cubicBezTo>
                    <a:cubicBezTo>
                      <a:pt x="1444334" y="2128524"/>
                      <a:pt x="1527108" y="2125146"/>
                      <a:pt x="1577787" y="2123456"/>
                    </a:cubicBezTo>
                    <a:lnTo>
                      <a:pt x="1571029" y="2128524"/>
                    </a:lnTo>
                    <a:cubicBezTo>
                      <a:pt x="1412237" y="2275494"/>
                      <a:pt x="1209524" y="2354891"/>
                      <a:pt x="988228" y="2354891"/>
                    </a:cubicBezTo>
                    <a:cubicBezTo>
                      <a:pt x="766933" y="2354891"/>
                      <a:pt x="564219" y="2263669"/>
                      <a:pt x="405427" y="2108253"/>
                    </a:cubicBezTo>
                    <a:cubicBezTo>
                      <a:pt x="410495" y="2109942"/>
                      <a:pt x="413873" y="2111631"/>
                      <a:pt x="418941" y="2113320"/>
                    </a:cubicBezTo>
                    <a:cubicBezTo>
                      <a:pt x="418941" y="2113320"/>
                      <a:pt x="420630" y="2113320"/>
                      <a:pt x="420630" y="2113320"/>
                    </a:cubicBezTo>
                    <a:lnTo>
                      <a:pt x="420630" y="2113320"/>
                    </a:lnTo>
                    <a:cubicBezTo>
                      <a:pt x="429077" y="2115010"/>
                      <a:pt x="437523" y="2116699"/>
                      <a:pt x="445970" y="2116699"/>
                    </a:cubicBezTo>
                    <a:lnTo>
                      <a:pt x="542259" y="2118388"/>
                    </a:lnTo>
                    <a:cubicBezTo>
                      <a:pt x="577733" y="2118388"/>
                      <a:pt x="616587" y="2145417"/>
                      <a:pt x="643615" y="2177514"/>
                    </a:cubicBezTo>
                    <a:cubicBezTo>
                      <a:pt x="667265" y="2142039"/>
                      <a:pt x="702740" y="2118388"/>
                      <a:pt x="731458" y="2118388"/>
                    </a:cubicBezTo>
                    <a:cubicBezTo>
                      <a:pt x="729769" y="2118388"/>
                      <a:pt x="726390" y="2118388"/>
                      <a:pt x="724701" y="2116699"/>
                    </a:cubicBezTo>
                    <a:lnTo>
                      <a:pt x="822679" y="2116699"/>
                    </a:lnTo>
                    <a:cubicBezTo>
                      <a:pt x="915589" y="2116699"/>
                      <a:pt x="989917" y="2040680"/>
                      <a:pt x="989917" y="1949458"/>
                    </a:cubicBezTo>
                    <a:lnTo>
                      <a:pt x="989917" y="1160552"/>
                    </a:lnTo>
                    <a:lnTo>
                      <a:pt x="824368" y="1160552"/>
                    </a:lnTo>
                    <a:cubicBezTo>
                      <a:pt x="837882" y="1172378"/>
                      <a:pt x="856464" y="1187581"/>
                      <a:pt x="873357" y="1206164"/>
                    </a:cubicBezTo>
                    <a:lnTo>
                      <a:pt x="944307" y="1206164"/>
                    </a:lnTo>
                    <a:lnTo>
                      <a:pt x="944307" y="1952836"/>
                    </a:lnTo>
                    <a:cubicBezTo>
                      <a:pt x="944307" y="2020409"/>
                      <a:pt x="890250" y="2074466"/>
                      <a:pt x="822679" y="2074466"/>
                    </a:cubicBezTo>
                    <a:lnTo>
                      <a:pt x="717944" y="2074466"/>
                    </a:lnTo>
                    <a:cubicBezTo>
                      <a:pt x="694294" y="2077845"/>
                      <a:pt x="668954" y="2089670"/>
                      <a:pt x="650372" y="2113320"/>
                    </a:cubicBezTo>
                    <a:lnTo>
                      <a:pt x="650372" y="2113320"/>
                    </a:lnTo>
                    <a:cubicBezTo>
                      <a:pt x="648683" y="2115010"/>
                      <a:pt x="646994" y="2118388"/>
                      <a:pt x="645305" y="2120078"/>
                    </a:cubicBezTo>
                    <a:lnTo>
                      <a:pt x="645305" y="2120078"/>
                    </a:lnTo>
                    <a:cubicBezTo>
                      <a:pt x="645305" y="2120078"/>
                      <a:pt x="643615" y="2121767"/>
                      <a:pt x="643615" y="2121767"/>
                    </a:cubicBezTo>
                    <a:cubicBezTo>
                      <a:pt x="640237" y="2118388"/>
                      <a:pt x="638547" y="2115010"/>
                      <a:pt x="635169" y="2113320"/>
                    </a:cubicBezTo>
                    <a:lnTo>
                      <a:pt x="635169" y="2113320"/>
                    </a:lnTo>
                    <a:cubicBezTo>
                      <a:pt x="613208" y="2091359"/>
                      <a:pt x="586180" y="2077845"/>
                      <a:pt x="559151" y="2074466"/>
                    </a:cubicBezTo>
                    <a:lnTo>
                      <a:pt x="447659" y="2074466"/>
                    </a:lnTo>
                    <a:cubicBezTo>
                      <a:pt x="380088" y="2074466"/>
                      <a:pt x="326031" y="2020409"/>
                      <a:pt x="326031" y="1952836"/>
                    </a:cubicBezTo>
                    <a:lnTo>
                      <a:pt x="326031" y="1206164"/>
                    </a:lnTo>
                    <a:lnTo>
                      <a:pt x="569287" y="1206164"/>
                    </a:lnTo>
                    <a:cubicBezTo>
                      <a:pt x="521987" y="1196028"/>
                      <a:pt x="464552" y="1160552"/>
                      <a:pt x="464552" y="1160552"/>
                    </a:cubicBezTo>
                    <a:lnTo>
                      <a:pt x="271974" y="1160552"/>
                    </a:lnTo>
                    <a:lnTo>
                      <a:pt x="271974" y="1952836"/>
                    </a:lnTo>
                    <a:cubicBezTo>
                      <a:pt x="271974" y="1952836"/>
                      <a:pt x="271974" y="1952836"/>
                      <a:pt x="271974" y="1952836"/>
                    </a:cubicBezTo>
                    <a:cubicBezTo>
                      <a:pt x="271974" y="1954526"/>
                      <a:pt x="271974" y="1957904"/>
                      <a:pt x="271974" y="1959594"/>
                    </a:cubicBezTo>
                    <a:cubicBezTo>
                      <a:pt x="135142" y="1761945"/>
                      <a:pt x="52368" y="1500103"/>
                      <a:pt x="52368" y="1206164"/>
                    </a:cubicBezTo>
                    <a:cubicBezTo>
                      <a:pt x="52368" y="543956"/>
                      <a:pt x="469620" y="54058"/>
                      <a:pt x="983160" y="54058"/>
                    </a:cubicBezTo>
                    <a:cubicBezTo>
                      <a:pt x="1496701" y="54058"/>
                      <a:pt x="1913953" y="484831"/>
                      <a:pt x="1913953" y="1206164"/>
                    </a:cubicBezTo>
                    <a:cubicBezTo>
                      <a:pt x="1915642" y="1574432"/>
                      <a:pt x="1807529" y="1864993"/>
                      <a:pt x="1633533" y="2062641"/>
                    </a:cubicBezTo>
                    <a:close/>
                  </a:path>
                </a:pathLst>
              </a:custGeom>
              <a:grpFill/>
              <a:ln w="16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: фигура 25">
                <a:extLst>
                  <a:ext uri="{FF2B5EF4-FFF2-40B4-BE49-F238E27FC236}">
                    <a16:creationId xmlns:a16="http://schemas.microsoft.com/office/drawing/2014/main" id="{001ED75C-93EB-DA16-2AEA-05B29A4CAC96}"/>
                  </a:ext>
                </a:extLst>
              </p:cNvPr>
              <p:cNvSpPr/>
              <p:nvPr/>
            </p:nvSpPr>
            <p:spPr>
              <a:xfrm>
                <a:off x="5553352" y="3267288"/>
                <a:ext cx="394903" cy="627712"/>
              </a:xfrm>
              <a:custGeom>
                <a:avLst/>
                <a:gdLst>
                  <a:gd name="connsiteX0" fmla="*/ 313512 w 394903"/>
                  <a:gd name="connsiteY0" fmla="*/ 424996 h 627712"/>
                  <a:gd name="connsiteX1" fmla="*/ 119245 w 394903"/>
                  <a:gd name="connsiteY1" fmla="*/ 320260 h 627712"/>
                  <a:gd name="connsiteX2" fmla="*/ 120934 w 394903"/>
                  <a:gd name="connsiteY2" fmla="*/ 320260 h 627712"/>
                  <a:gd name="connsiteX3" fmla="*/ 229048 w 394903"/>
                  <a:gd name="connsiteY3" fmla="*/ 139504 h 627712"/>
                  <a:gd name="connsiteX4" fmla="*/ 147962 w 394903"/>
                  <a:gd name="connsiteY4" fmla="*/ 981 h 627712"/>
                  <a:gd name="connsiteX5" fmla="*/ 2684 w 394903"/>
                  <a:gd name="connsiteY5" fmla="*/ 289852 h 627712"/>
                  <a:gd name="connsiteX6" fmla="*/ 14509 w 394903"/>
                  <a:gd name="connsiteY6" fmla="*/ 364181 h 627712"/>
                  <a:gd name="connsiteX7" fmla="*/ 14509 w 394903"/>
                  <a:gd name="connsiteY7" fmla="*/ 364181 h 627712"/>
                  <a:gd name="connsiteX8" fmla="*/ 16199 w 394903"/>
                  <a:gd name="connsiteY8" fmla="*/ 365871 h 627712"/>
                  <a:gd name="connsiteX9" fmla="*/ 19577 w 394903"/>
                  <a:gd name="connsiteY9" fmla="*/ 370939 h 627712"/>
                  <a:gd name="connsiteX10" fmla="*/ 66877 w 394903"/>
                  <a:gd name="connsiteY10" fmla="*/ 404725 h 627712"/>
                  <a:gd name="connsiteX11" fmla="*/ 262833 w 394903"/>
                  <a:gd name="connsiteY11" fmla="*/ 468918 h 627712"/>
                  <a:gd name="connsiteX12" fmla="*/ 289862 w 394903"/>
                  <a:gd name="connsiteY12" fmla="*/ 582102 h 627712"/>
                  <a:gd name="connsiteX13" fmla="*/ 316890 w 394903"/>
                  <a:gd name="connsiteY13" fmla="*/ 604063 h 627712"/>
                  <a:gd name="connsiteX14" fmla="*/ 327026 w 394903"/>
                  <a:gd name="connsiteY14" fmla="*/ 604063 h 627712"/>
                  <a:gd name="connsiteX15" fmla="*/ 342229 w 394903"/>
                  <a:gd name="connsiteY15" fmla="*/ 602373 h 627712"/>
                  <a:gd name="connsiteX16" fmla="*/ 342229 w 394903"/>
                  <a:gd name="connsiteY16" fmla="*/ 602373 h 627712"/>
                  <a:gd name="connsiteX17" fmla="*/ 343919 w 394903"/>
                  <a:gd name="connsiteY17" fmla="*/ 602373 h 627712"/>
                  <a:gd name="connsiteX18" fmla="*/ 345608 w 394903"/>
                  <a:gd name="connsiteY18" fmla="*/ 619266 h 627712"/>
                  <a:gd name="connsiteX19" fmla="*/ 364190 w 394903"/>
                  <a:gd name="connsiteY19" fmla="*/ 627713 h 627712"/>
                  <a:gd name="connsiteX20" fmla="*/ 370947 w 394903"/>
                  <a:gd name="connsiteY20" fmla="*/ 622645 h 627712"/>
                  <a:gd name="connsiteX21" fmla="*/ 394597 w 394903"/>
                  <a:gd name="connsiteY21" fmla="*/ 529733 h 627712"/>
                  <a:gd name="connsiteX22" fmla="*/ 313512 w 394903"/>
                  <a:gd name="connsiteY22" fmla="*/ 424996 h 627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4903" h="627712">
                    <a:moveTo>
                      <a:pt x="313512" y="424996"/>
                    </a:moveTo>
                    <a:lnTo>
                      <a:pt x="119245" y="320260"/>
                    </a:lnTo>
                    <a:lnTo>
                      <a:pt x="120934" y="320260"/>
                    </a:lnTo>
                    <a:cubicBezTo>
                      <a:pt x="144584" y="281406"/>
                      <a:pt x="205398" y="174979"/>
                      <a:pt x="229048" y="139504"/>
                    </a:cubicBezTo>
                    <a:cubicBezTo>
                      <a:pt x="264523" y="87135"/>
                      <a:pt x="203709" y="-10844"/>
                      <a:pt x="147962" y="981"/>
                    </a:cubicBezTo>
                    <a:cubicBezTo>
                      <a:pt x="104041" y="60107"/>
                      <a:pt x="22956" y="190183"/>
                      <a:pt x="2684" y="289852"/>
                    </a:cubicBezTo>
                    <a:cubicBezTo>
                      <a:pt x="-4073" y="321949"/>
                      <a:pt x="2684" y="345599"/>
                      <a:pt x="14509" y="364181"/>
                    </a:cubicBezTo>
                    <a:lnTo>
                      <a:pt x="14509" y="364181"/>
                    </a:lnTo>
                    <a:cubicBezTo>
                      <a:pt x="14509" y="364181"/>
                      <a:pt x="16199" y="365871"/>
                      <a:pt x="16199" y="365871"/>
                    </a:cubicBezTo>
                    <a:cubicBezTo>
                      <a:pt x="17888" y="367560"/>
                      <a:pt x="17888" y="369249"/>
                      <a:pt x="19577" y="370939"/>
                    </a:cubicBezTo>
                    <a:cubicBezTo>
                      <a:pt x="31402" y="384453"/>
                      <a:pt x="48295" y="396278"/>
                      <a:pt x="66877" y="404725"/>
                    </a:cubicBezTo>
                    <a:cubicBezTo>
                      <a:pt x="115866" y="428375"/>
                      <a:pt x="212155" y="455404"/>
                      <a:pt x="262833" y="468918"/>
                    </a:cubicBezTo>
                    <a:cubicBezTo>
                      <a:pt x="266212" y="524665"/>
                      <a:pt x="279726" y="555073"/>
                      <a:pt x="289862" y="582102"/>
                    </a:cubicBezTo>
                    <a:cubicBezTo>
                      <a:pt x="294930" y="595616"/>
                      <a:pt x="299997" y="602373"/>
                      <a:pt x="316890" y="604063"/>
                    </a:cubicBezTo>
                    <a:cubicBezTo>
                      <a:pt x="321958" y="604063"/>
                      <a:pt x="325337" y="604063"/>
                      <a:pt x="327026" y="604063"/>
                    </a:cubicBezTo>
                    <a:cubicBezTo>
                      <a:pt x="333783" y="604063"/>
                      <a:pt x="337162" y="604063"/>
                      <a:pt x="342229" y="602373"/>
                    </a:cubicBezTo>
                    <a:cubicBezTo>
                      <a:pt x="342229" y="602373"/>
                      <a:pt x="342229" y="602373"/>
                      <a:pt x="342229" y="602373"/>
                    </a:cubicBezTo>
                    <a:cubicBezTo>
                      <a:pt x="342229" y="602373"/>
                      <a:pt x="342229" y="602373"/>
                      <a:pt x="343919" y="602373"/>
                    </a:cubicBezTo>
                    <a:cubicBezTo>
                      <a:pt x="343919" y="612509"/>
                      <a:pt x="340540" y="612509"/>
                      <a:pt x="345608" y="619266"/>
                    </a:cubicBezTo>
                    <a:cubicBezTo>
                      <a:pt x="350676" y="624334"/>
                      <a:pt x="359122" y="627713"/>
                      <a:pt x="364190" y="627713"/>
                    </a:cubicBezTo>
                    <a:cubicBezTo>
                      <a:pt x="367569" y="627713"/>
                      <a:pt x="369258" y="626024"/>
                      <a:pt x="370947" y="622645"/>
                    </a:cubicBezTo>
                    <a:cubicBezTo>
                      <a:pt x="381083" y="593927"/>
                      <a:pt x="391218" y="548316"/>
                      <a:pt x="394597" y="529733"/>
                    </a:cubicBezTo>
                    <a:cubicBezTo>
                      <a:pt x="399665" y="512840"/>
                      <a:pt x="340540" y="438511"/>
                      <a:pt x="313512" y="424996"/>
                    </a:cubicBezTo>
                    <a:close/>
                  </a:path>
                </a:pathLst>
              </a:custGeom>
              <a:grpFill/>
              <a:ln w="16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: фигура 26">
                <a:extLst>
                  <a:ext uri="{FF2B5EF4-FFF2-40B4-BE49-F238E27FC236}">
                    <a16:creationId xmlns:a16="http://schemas.microsoft.com/office/drawing/2014/main" id="{3516BBC0-A10D-31FB-521A-CBD5489F924D}"/>
                  </a:ext>
                </a:extLst>
              </p:cNvPr>
              <p:cNvSpPr/>
              <p:nvPr/>
            </p:nvSpPr>
            <p:spPr>
              <a:xfrm>
                <a:off x="5437787" y="3921420"/>
                <a:ext cx="563771" cy="551322"/>
              </a:xfrm>
              <a:custGeom>
                <a:avLst/>
                <a:gdLst>
                  <a:gd name="connsiteX0" fmla="*/ 486512 w 563771"/>
                  <a:gd name="connsiteY0" fmla="*/ 76628 h 551322"/>
                  <a:gd name="connsiteX1" fmla="*/ 456105 w 563771"/>
                  <a:gd name="connsiteY1" fmla="*/ 7367 h 551322"/>
                  <a:gd name="connsiteX2" fmla="*/ 422320 w 563771"/>
                  <a:gd name="connsiteY2" fmla="*/ 609 h 551322"/>
                  <a:gd name="connsiteX3" fmla="*/ 418941 w 563771"/>
                  <a:gd name="connsiteY3" fmla="*/ 609 h 551322"/>
                  <a:gd name="connsiteX4" fmla="*/ 369952 w 563771"/>
                  <a:gd name="connsiteY4" fmla="*/ 52978 h 551322"/>
                  <a:gd name="connsiteX5" fmla="*/ 369952 w 563771"/>
                  <a:gd name="connsiteY5" fmla="*/ 54667 h 551322"/>
                  <a:gd name="connsiteX6" fmla="*/ 334477 w 563771"/>
                  <a:gd name="connsiteY6" fmla="*/ 56356 h 551322"/>
                  <a:gd name="connsiteX7" fmla="*/ 329409 w 563771"/>
                  <a:gd name="connsiteY7" fmla="*/ 56356 h 551322"/>
                  <a:gd name="connsiteX8" fmla="*/ 385156 w 563771"/>
                  <a:gd name="connsiteY8" fmla="*/ 156025 h 551322"/>
                  <a:gd name="connsiteX9" fmla="*/ 283799 w 563771"/>
                  <a:gd name="connsiteY9" fmla="*/ 265830 h 551322"/>
                  <a:gd name="connsiteX10" fmla="*/ 278731 w 563771"/>
                  <a:gd name="connsiteY10" fmla="*/ 270898 h 551322"/>
                  <a:gd name="connsiteX11" fmla="*/ 106425 w 563771"/>
                  <a:gd name="connsiteY11" fmla="*/ 96900 h 551322"/>
                  <a:gd name="connsiteX12" fmla="*/ 111492 w 563771"/>
                  <a:gd name="connsiteY12" fmla="*/ 76628 h 551322"/>
                  <a:gd name="connsiteX13" fmla="*/ 121628 w 563771"/>
                  <a:gd name="connsiteY13" fmla="*/ 71560 h 551322"/>
                  <a:gd name="connsiteX14" fmla="*/ 131764 w 563771"/>
                  <a:gd name="connsiteY14" fmla="*/ 76628 h 551322"/>
                  <a:gd name="connsiteX15" fmla="*/ 201024 w 563771"/>
                  <a:gd name="connsiteY15" fmla="*/ 142511 h 551322"/>
                  <a:gd name="connsiteX16" fmla="*/ 211160 w 563771"/>
                  <a:gd name="connsiteY16" fmla="*/ 152647 h 551322"/>
                  <a:gd name="connsiteX17" fmla="*/ 211160 w 563771"/>
                  <a:gd name="connsiteY17" fmla="*/ 145889 h 551322"/>
                  <a:gd name="connsiteX18" fmla="*/ 201024 w 563771"/>
                  <a:gd name="connsiteY18" fmla="*/ 41153 h 551322"/>
                  <a:gd name="connsiteX19" fmla="*/ 201024 w 563771"/>
                  <a:gd name="connsiteY19" fmla="*/ 39463 h 551322"/>
                  <a:gd name="connsiteX20" fmla="*/ 177374 w 563771"/>
                  <a:gd name="connsiteY20" fmla="*/ 56356 h 551322"/>
                  <a:gd name="connsiteX21" fmla="*/ 173996 w 563771"/>
                  <a:gd name="connsiteY21" fmla="*/ 59735 h 551322"/>
                  <a:gd name="connsiteX22" fmla="*/ 121628 w 563771"/>
                  <a:gd name="connsiteY22" fmla="*/ 31017 h 551322"/>
                  <a:gd name="connsiteX23" fmla="*/ 92910 w 563771"/>
                  <a:gd name="connsiteY23" fmla="*/ 31017 h 551322"/>
                  <a:gd name="connsiteX24" fmla="*/ 77707 w 563771"/>
                  <a:gd name="connsiteY24" fmla="*/ 34395 h 551322"/>
                  <a:gd name="connsiteX25" fmla="*/ 62503 w 563771"/>
                  <a:gd name="connsiteY25" fmla="*/ 41153 h 551322"/>
                  <a:gd name="connsiteX26" fmla="*/ 37164 w 563771"/>
                  <a:gd name="connsiteY26" fmla="*/ 49599 h 551322"/>
                  <a:gd name="connsiteX27" fmla="*/ 33786 w 563771"/>
                  <a:gd name="connsiteY27" fmla="*/ 49599 h 551322"/>
                  <a:gd name="connsiteX28" fmla="*/ 33786 w 563771"/>
                  <a:gd name="connsiteY28" fmla="*/ 52978 h 551322"/>
                  <a:gd name="connsiteX29" fmla="*/ 25339 w 563771"/>
                  <a:gd name="connsiteY29" fmla="*/ 81696 h 551322"/>
                  <a:gd name="connsiteX30" fmla="*/ 20271 w 563771"/>
                  <a:gd name="connsiteY30" fmla="*/ 96900 h 551322"/>
                  <a:gd name="connsiteX31" fmla="*/ 20271 w 563771"/>
                  <a:gd name="connsiteY31" fmla="*/ 98589 h 551322"/>
                  <a:gd name="connsiteX32" fmla="*/ 30407 w 563771"/>
                  <a:gd name="connsiteY32" fmla="*/ 183054 h 551322"/>
                  <a:gd name="connsiteX33" fmla="*/ 0 w 563771"/>
                  <a:gd name="connsiteY33" fmla="*/ 210083 h 551322"/>
                  <a:gd name="connsiteX34" fmla="*/ 126696 w 563771"/>
                  <a:gd name="connsiteY34" fmla="*/ 228665 h 551322"/>
                  <a:gd name="connsiteX35" fmla="*/ 123317 w 563771"/>
                  <a:gd name="connsiteY35" fmla="*/ 225287 h 551322"/>
                  <a:gd name="connsiteX36" fmla="*/ 116560 w 563771"/>
                  <a:gd name="connsiteY36" fmla="*/ 218530 h 551322"/>
                  <a:gd name="connsiteX37" fmla="*/ 54057 w 563771"/>
                  <a:gd name="connsiteY37" fmla="*/ 147579 h 551322"/>
                  <a:gd name="connsiteX38" fmla="*/ 55746 w 563771"/>
                  <a:gd name="connsiteY38" fmla="*/ 125618 h 551322"/>
                  <a:gd name="connsiteX39" fmla="*/ 65882 w 563771"/>
                  <a:gd name="connsiteY39" fmla="*/ 122239 h 551322"/>
                  <a:gd name="connsiteX40" fmla="*/ 81085 w 563771"/>
                  <a:gd name="connsiteY40" fmla="*/ 128996 h 551322"/>
                  <a:gd name="connsiteX41" fmla="*/ 243256 w 563771"/>
                  <a:gd name="connsiteY41" fmla="*/ 306373 h 551322"/>
                  <a:gd name="connsiteX42" fmla="*/ 119939 w 563771"/>
                  <a:gd name="connsiteY42" fmla="*/ 434761 h 551322"/>
                  <a:gd name="connsiteX43" fmla="*/ 116560 w 563771"/>
                  <a:gd name="connsiteY43" fmla="*/ 438139 h 551322"/>
                  <a:gd name="connsiteX44" fmla="*/ 106425 w 563771"/>
                  <a:gd name="connsiteY44" fmla="*/ 436450 h 551322"/>
                  <a:gd name="connsiteX45" fmla="*/ 106425 w 563771"/>
                  <a:gd name="connsiteY45" fmla="*/ 436450 h 551322"/>
                  <a:gd name="connsiteX46" fmla="*/ 87842 w 563771"/>
                  <a:gd name="connsiteY46" fmla="*/ 439829 h 551322"/>
                  <a:gd name="connsiteX47" fmla="*/ 70950 w 563771"/>
                  <a:gd name="connsiteY47" fmla="*/ 451654 h 551322"/>
                  <a:gd name="connsiteX48" fmla="*/ 70950 w 563771"/>
                  <a:gd name="connsiteY48" fmla="*/ 522605 h 551322"/>
                  <a:gd name="connsiteX49" fmla="*/ 104735 w 563771"/>
                  <a:gd name="connsiteY49" fmla="*/ 537808 h 551322"/>
                  <a:gd name="connsiteX50" fmla="*/ 104735 w 563771"/>
                  <a:gd name="connsiteY50" fmla="*/ 537808 h 551322"/>
                  <a:gd name="connsiteX51" fmla="*/ 133453 w 563771"/>
                  <a:gd name="connsiteY51" fmla="*/ 527672 h 551322"/>
                  <a:gd name="connsiteX52" fmla="*/ 140210 w 563771"/>
                  <a:gd name="connsiteY52" fmla="*/ 522605 h 551322"/>
                  <a:gd name="connsiteX53" fmla="*/ 153724 w 563771"/>
                  <a:gd name="connsiteY53" fmla="*/ 478683 h 551322"/>
                  <a:gd name="connsiteX54" fmla="*/ 277042 w 563771"/>
                  <a:gd name="connsiteY54" fmla="*/ 338470 h 551322"/>
                  <a:gd name="connsiteX55" fmla="*/ 278731 w 563771"/>
                  <a:gd name="connsiteY55" fmla="*/ 340160 h 551322"/>
                  <a:gd name="connsiteX56" fmla="*/ 417252 w 563771"/>
                  <a:gd name="connsiteY56" fmla="*/ 483750 h 551322"/>
                  <a:gd name="connsiteX57" fmla="*/ 429077 w 563771"/>
                  <a:gd name="connsiteY57" fmla="*/ 536119 h 551322"/>
                  <a:gd name="connsiteX58" fmla="*/ 462862 w 563771"/>
                  <a:gd name="connsiteY58" fmla="*/ 551323 h 551322"/>
                  <a:gd name="connsiteX59" fmla="*/ 462862 w 563771"/>
                  <a:gd name="connsiteY59" fmla="*/ 551323 h 551322"/>
                  <a:gd name="connsiteX60" fmla="*/ 496648 w 563771"/>
                  <a:gd name="connsiteY60" fmla="*/ 536119 h 551322"/>
                  <a:gd name="connsiteX61" fmla="*/ 496648 w 563771"/>
                  <a:gd name="connsiteY61" fmla="*/ 536119 h 551322"/>
                  <a:gd name="connsiteX62" fmla="*/ 496648 w 563771"/>
                  <a:gd name="connsiteY62" fmla="*/ 465168 h 551322"/>
                  <a:gd name="connsiteX63" fmla="*/ 462862 w 563771"/>
                  <a:gd name="connsiteY63" fmla="*/ 449964 h 551322"/>
                  <a:gd name="connsiteX64" fmla="*/ 462862 w 563771"/>
                  <a:gd name="connsiteY64" fmla="*/ 449964 h 551322"/>
                  <a:gd name="connsiteX65" fmla="*/ 447659 w 563771"/>
                  <a:gd name="connsiteY65" fmla="*/ 453343 h 551322"/>
                  <a:gd name="connsiteX66" fmla="*/ 312517 w 563771"/>
                  <a:gd name="connsiteY66" fmla="*/ 306373 h 551322"/>
                  <a:gd name="connsiteX67" fmla="*/ 415563 w 563771"/>
                  <a:gd name="connsiteY67" fmla="*/ 191501 h 551322"/>
                  <a:gd name="connsiteX68" fmla="*/ 417252 w 563771"/>
                  <a:gd name="connsiteY68" fmla="*/ 193190 h 551322"/>
                  <a:gd name="connsiteX69" fmla="*/ 521987 w 563771"/>
                  <a:gd name="connsiteY69" fmla="*/ 245558 h 551322"/>
                  <a:gd name="connsiteX70" fmla="*/ 515230 w 563771"/>
                  <a:gd name="connsiteY70" fmla="*/ 237112 h 551322"/>
                  <a:gd name="connsiteX71" fmla="*/ 503405 w 563771"/>
                  <a:gd name="connsiteY71" fmla="*/ 196569 h 551322"/>
                  <a:gd name="connsiteX72" fmla="*/ 562530 w 563771"/>
                  <a:gd name="connsiteY72" fmla="*/ 139132 h 551322"/>
                  <a:gd name="connsiteX73" fmla="*/ 550705 w 563771"/>
                  <a:gd name="connsiteY73" fmla="*/ 100278 h 551322"/>
                  <a:gd name="connsiteX74" fmla="*/ 486512 w 563771"/>
                  <a:gd name="connsiteY74" fmla="*/ 76628 h 551322"/>
                  <a:gd name="connsiteX75" fmla="*/ 402048 w 563771"/>
                  <a:gd name="connsiteY75" fmla="*/ 137443 h 551322"/>
                  <a:gd name="connsiteX76" fmla="*/ 396981 w 563771"/>
                  <a:gd name="connsiteY76" fmla="*/ 142511 h 551322"/>
                  <a:gd name="connsiteX77" fmla="*/ 417252 w 563771"/>
                  <a:gd name="connsiteY77" fmla="*/ 52978 h 551322"/>
                  <a:gd name="connsiteX78" fmla="*/ 425698 w 563771"/>
                  <a:gd name="connsiteY78" fmla="*/ 47910 h 551322"/>
                  <a:gd name="connsiteX79" fmla="*/ 429077 w 563771"/>
                  <a:gd name="connsiteY79" fmla="*/ 47910 h 551322"/>
                  <a:gd name="connsiteX80" fmla="*/ 430766 w 563771"/>
                  <a:gd name="connsiteY80" fmla="*/ 47910 h 551322"/>
                  <a:gd name="connsiteX81" fmla="*/ 442591 w 563771"/>
                  <a:gd name="connsiteY81" fmla="*/ 58046 h 551322"/>
                  <a:gd name="connsiteX82" fmla="*/ 437523 w 563771"/>
                  <a:gd name="connsiteY82" fmla="*/ 98589 h 551322"/>
                  <a:gd name="connsiteX83" fmla="*/ 402048 w 563771"/>
                  <a:gd name="connsiteY83" fmla="*/ 137443 h 551322"/>
                  <a:gd name="connsiteX84" fmla="*/ 501716 w 563771"/>
                  <a:gd name="connsiteY84" fmla="*/ 115482 h 551322"/>
                  <a:gd name="connsiteX85" fmla="*/ 515230 w 563771"/>
                  <a:gd name="connsiteY85" fmla="*/ 127307 h 551322"/>
                  <a:gd name="connsiteX86" fmla="*/ 494959 w 563771"/>
                  <a:gd name="connsiteY86" fmla="*/ 152647 h 551322"/>
                  <a:gd name="connsiteX87" fmla="*/ 444280 w 563771"/>
                  <a:gd name="connsiteY87" fmla="*/ 167850 h 551322"/>
                  <a:gd name="connsiteX88" fmla="*/ 424009 w 563771"/>
                  <a:gd name="connsiteY88" fmla="*/ 172918 h 551322"/>
                  <a:gd name="connsiteX89" fmla="*/ 466241 w 563771"/>
                  <a:gd name="connsiteY89" fmla="*/ 127307 h 551322"/>
                  <a:gd name="connsiteX90" fmla="*/ 483134 w 563771"/>
                  <a:gd name="connsiteY90" fmla="*/ 117171 h 551322"/>
                  <a:gd name="connsiteX91" fmla="*/ 494959 w 563771"/>
                  <a:gd name="connsiteY91" fmla="*/ 115482 h 551322"/>
                  <a:gd name="connsiteX92" fmla="*/ 501716 w 563771"/>
                  <a:gd name="connsiteY92" fmla="*/ 115482 h 55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563771" h="551322">
                    <a:moveTo>
                      <a:pt x="486512" y="76628"/>
                    </a:moveTo>
                    <a:cubicBezTo>
                      <a:pt x="488202" y="51288"/>
                      <a:pt x="476377" y="17502"/>
                      <a:pt x="456105" y="7367"/>
                    </a:cubicBezTo>
                    <a:cubicBezTo>
                      <a:pt x="444280" y="609"/>
                      <a:pt x="432455" y="-1080"/>
                      <a:pt x="422320" y="609"/>
                    </a:cubicBezTo>
                    <a:cubicBezTo>
                      <a:pt x="420630" y="609"/>
                      <a:pt x="420630" y="609"/>
                      <a:pt x="418941" y="609"/>
                    </a:cubicBezTo>
                    <a:cubicBezTo>
                      <a:pt x="400359" y="5677"/>
                      <a:pt x="385156" y="22570"/>
                      <a:pt x="369952" y="52978"/>
                    </a:cubicBezTo>
                    <a:cubicBezTo>
                      <a:pt x="369952" y="52978"/>
                      <a:pt x="369952" y="52978"/>
                      <a:pt x="369952" y="54667"/>
                    </a:cubicBezTo>
                    <a:lnTo>
                      <a:pt x="334477" y="56356"/>
                    </a:lnTo>
                    <a:lnTo>
                      <a:pt x="329409" y="56356"/>
                    </a:lnTo>
                    <a:lnTo>
                      <a:pt x="385156" y="156025"/>
                    </a:lnTo>
                    <a:lnTo>
                      <a:pt x="283799" y="265830"/>
                    </a:lnTo>
                    <a:lnTo>
                      <a:pt x="278731" y="270898"/>
                    </a:lnTo>
                    <a:lnTo>
                      <a:pt x="106425" y="96900"/>
                    </a:lnTo>
                    <a:cubicBezTo>
                      <a:pt x="101357" y="90142"/>
                      <a:pt x="104735" y="81696"/>
                      <a:pt x="111492" y="76628"/>
                    </a:cubicBezTo>
                    <a:cubicBezTo>
                      <a:pt x="114871" y="74939"/>
                      <a:pt x="118250" y="73249"/>
                      <a:pt x="121628" y="71560"/>
                    </a:cubicBezTo>
                    <a:cubicBezTo>
                      <a:pt x="125007" y="71560"/>
                      <a:pt x="128385" y="73249"/>
                      <a:pt x="131764" y="76628"/>
                    </a:cubicBezTo>
                    <a:cubicBezTo>
                      <a:pt x="150346" y="95210"/>
                      <a:pt x="201024" y="142511"/>
                      <a:pt x="201024" y="142511"/>
                    </a:cubicBezTo>
                    <a:lnTo>
                      <a:pt x="211160" y="152647"/>
                    </a:lnTo>
                    <a:lnTo>
                      <a:pt x="211160" y="145889"/>
                    </a:lnTo>
                    <a:lnTo>
                      <a:pt x="201024" y="41153"/>
                    </a:lnTo>
                    <a:lnTo>
                      <a:pt x="201024" y="39463"/>
                    </a:lnTo>
                    <a:lnTo>
                      <a:pt x="177374" y="56356"/>
                    </a:lnTo>
                    <a:lnTo>
                      <a:pt x="173996" y="59735"/>
                    </a:lnTo>
                    <a:cubicBezTo>
                      <a:pt x="158792" y="42842"/>
                      <a:pt x="140210" y="34395"/>
                      <a:pt x="121628" y="31017"/>
                    </a:cubicBezTo>
                    <a:cubicBezTo>
                      <a:pt x="111492" y="29327"/>
                      <a:pt x="101357" y="29327"/>
                      <a:pt x="92910" y="31017"/>
                    </a:cubicBezTo>
                    <a:cubicBezTo>
                      <a:pt x="87842" y="31017"/>
                      <a:pt x="82775" y="32706"/>
                      <a:pt x="77707" y="34395"/>
                    </a:cubicBezTo>
                    <a:cubicBezTo>
                      <a:pt x="72639" y="36085"/>
                      <a:pt x="67571" y="37774"/>
                      <a:pt x="62503" y="41153"/>
                    </a:cubicBezTo>
                    <a:cubicBezTo>
                      <a:pt x="54057" y="44531"/>
                      <a:pt x="45611" y="47910"/>
                      <a:pt x="37164" y="49599"/>
                    </a:cubicBezTo>
                    <a:lnTo>
                      <a:pt x="33786" y="49599"/>
                    </a:lnTo>
                    <a:lnTo>
                      <a:pt x="33786" y="52978"/>
                    </a:lnTo>
                    <a:cubicBezTo>
                      <a:pt x="32096" y="63114"/>
                      <a:pt x="28718" y="71560"/>
                      <a:pt x="25339" y="81696"/>
                    </a:cubicBezTo>
                    <a:cubicBezTo>
                      <a:pt x="23650" y="86764"/>
                      <a:pt x="21961" y="91832"/>
                      <a:pt x="20271" y="96900"/>
                    </a:cubicBezTo>
                    <a:lnTo>
                      <a:pt x="20271" y="98589"/>
                    </a:lnTo>
                    <a:cubicBezTo>
                      <a:pt x="15204" y="113793"/>
                      <a:pt x="3379" y="152647"/>
                      <a:pt x="30407" y="183054"/>
                    </a:cubicBezTo>
                    <a:lnTo>
                      <a:pt x="0" y="210083"/>
                    </a:lnTo>
                    <a:lnTo>
                      <a:pt x="126696" y="228665"/>
                    </a:lnTo>
                    <a:lnTo>
                      <a:pt x="123317" y="225287"/>
                    </a:lnTo>
                    <a:lnTo>
                      <a:pt x="116560" y="218530"/>
                    </a:lnTo>
                    <a:cubicBezTo>
                      <a:pt x="94600" y="193190"/>
                      <a:pt x="74328" y="171229"/>
                      <a:pt x="54057" y="147579"/>
                    </a:cubicBezTo>
                    <a:cubicBezTo>
                      <a:pt x="47300" y="139132"/>
                      <a:pt x="50678" y="130686"/>
                      <a:pt x="55746" y="125618"/>
                    </a:cubicBezTo>
                    <a:cubicBezTo>
                      <a:pt x="59125" y="123929"/>
                      <a:pt x="60814" y="122239"/>
                      <a:pt x="65882" y="122239"/>
                    </a:cubicBezTo>
                    <a:cubicBezTo>
                      <a:pt x="70950" y="122239"/>
                      <a:pt x="76018" y="123929"/>
                      <a:pt x="81085" y="128996"/>
                    </a:cubicBezTo>
                    <a:lnTo>
                      <a:pt x="243256" y="306373"/>
                    </a:lnTo>
                    <a:lnTo>
                      <a:pt x="119939" y="434761"/>
                    </a:lnTo>
                    <a:lnTo>
                      <a:pt x="116560" y="438139"/>
                    </a:lnTo>
                    <a:cubicBezTo>
                      <a:pt x="113182" y="438139"/>
                      <a:pt x="109803" y="436450"/>
                      <a:pt x="106425" y="436450"/>
                    </a:cubicBezTo>
                    <a:lnTo>
                      <a:pt x="106425" y="436450"/>
                    </a:lnTo>
                    <a:cubicBezTo>
                      <a:pt x="99667" y="436450"/>
                      <a:pt x="94600" y="438139"/>
                      <a:pt x="87842" y="439829"/>
                    </a:cubicBezTo>
                    <a:cubicBezTo>
                      <a:pt x="81085" y="443207"/>
                      <a:pt x="76018" y="446586"/>
                      <a:pt x="70950" y="451654"/>
                    </a:cubicBezTo>
                    <a:cubicBezTo>
                      <a:pt x="52368" y="471925"/>
                      <a:pt x="52368" y="504022"/>
                      <a:pt x="70950" y="522605"/>
                    </a:cubicBezTo>
                    <a:cubicBezTo>
                      <a:pt x="79396" y="532740"/>
                      <a:pt x="92910" y="537808"/>
                      <a:pt x="104735" y="537808"/>
                    </a:cubicBezTo>
                    <a:lnTo>
                      <a:pt x="104735" y="537808"/>
                    </a:lnTo>
                    <a:cubicBezTo>
                      <a:pt x="114871" y="537808"/>
                      <a:pt x="125007" y="534430"/>
                      <a:pt x="133453" y="527672"/>
                    </a:cubicBezTo>
                    <a:cubicBezTo>
                      <a:pt x="135142" y="525983"/>
                      <a:pt x="138521" y="524294"/>
                      <a:pt x="140210" y="522605"/>
                    </a:cubicBezTo>
                    <a:cubicBezTo>
                      <a:pt x="152035" y="510779"/>
                      <a:pt x="155414" y="493886"/>
                      <a:pt x="153724" y="478683"/>
                    </a:cubicBezTo>
                    <a:lnTo>
                      <a:pt x="277042" y="338470"/>
                    </a:lnTo>
                    <a:lnTo>
                      <a:pt x="278731" y="340160"/>
                    </a:lnTo>
                    <a:lnTo>
                      <a:pt x="417252" y="483750"/>
                    </a:lnTo>
                    <a:cubicBezTo>
                      <a:pt x="412184" y="500643"/>
                      <a:pt x="415563" y="520915"/>
                      <a:pt x="429077" y="536119"/>
                    </a:cubicBezTo>
                    <a:cubicBezTo>
                      <a:pt x="437523" y="546255"/>
                      <a:pt x="451037" y="551323"/>
                      <a:pt x="462862" y="551323"/>
                    </a:cubicBezTo>
                    <a:lnTo>
                      <a:pt x="462862" y="551323"/>
                    </a:lnTo>
                    <a:cubicBezTo>
                      <a:pt x="476377" y="551323"/>
                      <a:pt x="488202" y="546255"/>
                      <a:pt x="496648" y="536119"/>
                    </a:cubicBezTo>
                    <a:cubicBezTo>
                      <a:pt x="496648" y="536119"/>
                      <a:pt x="496648" y="536119"/>
                      <a:pt x="496648" y="536119"/>
                    </a:cubicBezTo>
                    <a:cubicBezTo>
                      <a:pt x="515230" y="515847"/>
                      <a:pt x="515230" y="485440"/>
                      <a:pt x="496648" y="465168"/>
                    </a:cubicBezTo>
                    <a:cubicBezTo>
                      <a:pt x="488202" y="455032"/>
                      <a:pt x="474687" y="449964"/>
                      <a:pt x="462862" y="449964"/>
                    </a:cubicBezTo>
                    <a:lnTo>
                      <a:pt x="462862" y="449964"/>
                    </a:lnTo>
                    <a:cubicBezTo>
                      <a:pt x="457795" y="449964"/>
                      <a:pt x="452727" y="451654"/>
                      <a:pt x="447659" y="453343"/>
                    </a:cubicBezTo>
                    <a:lnTo>
                      <a:pt x="312517" y="306373"/>
                    </a:lnTo>
                    <a:lnTo>
                      <a:pt x="415563" y="191501"/>
                    </a:lnTo>
                    <a:lnTo>
                      <a:pt x="417252" y="193190"/>
                    </a:lnTo>
                    <a:lnTo>
                      <a:pt x="521987" y="245558"/>
                    </a:lnTo>
                    <a:lnTo>
                      <a:pt x="515230" y="237112"/>
                    </a:lnTo>
                    <a:lnTo>
                      <a:pt x="503405" y="196569"/>
                    </a:lnTo>
                    <a:cubicBezTo>
                      <a:pt x="535501" y="179676"/>
                      <a:pt x="557462" y="159404"/>
                      <a:pt x="562530" y="139132"/>
                    </a:cubicBezTo>
                    <a:cubicBezTo>
                      <a:pt x="565908" y="125618"/>
                      <a:pt x="562530" y="112103"/>
                      <a:pt x="550705" y="100278"/>
                    </a:cubicBezTo>
                    <a:cubicBezTo>
                      <a:pt x="532123" y="76628"/>
                      <a:pt x="506784" y="74939"/>
                      <a:pt x="486512" y="76628"/>
                    </a:cubicBezTo>
                    <a:close/>
                    <a:moveTo>
                      <a:pt x="402048" y="137443"/>
                    </a:moveTo>
                    <a:lnTo>
                      <a:pt x="396981" y="142511"/>
                    </a:lnTo>
                    <a:cubicBezTo>
                      <a:pt x="396981" y="113793"/>
                      <a:pt x="402048" y="68181"/>
                      <a:pt x="417252" y="52978"/>
                    </a:cubicBezTo>
                    <a:cubicBezTo>
                      <a:pt x="420630" y="51288"/>
                      <a:pt x="422320" y="49599"/>
                      <a:pt x="425698" y="47910"/>
                    </a:cubicBezTo>
                    <a:cubicBezTo>
                      <a:pt x="427388" y="47910"/>
                      <a:pt x="427388" y="47910"/>
                      <a:pt x="429077" y="47910"/>
                    </a:cubicBezTo>
                    <a:cubicBezTo>
                      <a:pt x="429077" y="47910"/>
                      <a:pt x="429077" y="47910"/>
                      <a:pt x="430766" y="47910"/>
                    </a:cubicBezTo>
                    <a:cubicBezTo>
                      <a:pt x="435834" y="47910"/>
                      <a:pt x="440902" y="51288"/>
                      <a:pt x="442591" y="58046"/>
                    </a:cubicBezTo>
                    <a:cubicBezTo>
                      <a:pt x="447659" y="68181"/>
                      <a:pt x="447659" y="85075"/>
                      <a:pt x="437523" y="98589"/>
                    </a:cubicBezTo>
                    <a:lnTo>
                      <a:pt x="402048" y="137443"/>
                    </a:lnTo>
                    <a:close/>
                    <a:moveTo>
                      <a:pt x="501716" y="115482"/>
                    </a:moveTo>
                    <a:cubicBezTo>
                      <a:pt x="506784" y="117171"/>
                      <a:pt x="511852" y="120550"/>
                      <a:pt x="515230" y="127307"/>
                    </a:cubicBezTo>
                    <a:cubicBezTo>
                      <a:pt x="516919" y="137443"/>
                      <a:pt x="508473" y="145889"/>
                      <a:pt x="494959" y="152647"/>
                    </a:cubicBezTo>
                    <a:cubicBezTo>
                      <a:pt x="479755" y="159404"/>
                      <a:pt x="461173" y="164472"/>
                      <a:pt x="444280" y="167850"/>
                    </a:cubicBezTo>
                    <a:cubicBezTo>
                      <a:pt x="437523" y="169540"/>
                      <a:pt x="430766" y="171229"/>
                      <a:pt x="424009" y="172918"/>
                    </a:cubicBezTo>
                    <a:lnTo>
                      <a:pt x="466241" y="127307"/>
                    </a:lnTo>
                    <a:cubicBezTo>
                      <a:pt x="471309" y="122239"/>
                      <a:pt x="476377" y="118861"/>
                      <a:pt x="483134" y="117171"/>
                    </a:cubicBezTo>
                    <a:cubicBezTo>
                      <a:pt x="486512" y="115482"/>
                      <a:pt x="491580" y="115482"/>
                      <a:pt x="494959" y="115482"/>
                    </a:cubicBezTo>
                    <a:cubicBezTo>
                      <a:pt x="496648" y="115482"/>
                      <a:pt x="500027" y="115482"/>
                      <a:pt x="501716" y="115482"/>
                    </a:cubicBezTo>
                    <a:close/>
                  </a:path>
                </a:pathLst>
              </a:custGeom>
              <a:grpFill/>
              <a:ln w="16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4365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FB46A7F-57FD-FAC7-EB47-9A6162E0AEAF}"/>
              </a:ext>
            </a:extLst>
          </p:cNvPr>
          <p:cNvGrpSpPr/>
          <p:nvPr/>
        </p:nvGrpSpPr>
        <p:grpSpPr>
          <a:xfrm>
            <a:off x="1010139" y="4328647"/>
            <a:ext cx="4381500" cy="1064886"/>
            <a:chOff x="1092200" y="4010384"/>
            <a:chExt cx="4381500" cy="1064886"/>
          </a:xfrm>
        </p:grpSpPr>
        <p:sp>
          <p:nvSpPr>
            <p:cNvPr id="14" name="Rounded Rectangle 76">
              <a:extLst>
                <a:ext uri="{FF2B5EF4-FFF2-40B4-BE49-F238E27FC236}">
                  <a16:creationId xmlns:a16="http://schemas.microsoft.com/office/drawing/2014/main" id="{399B15BC-40E6-4D64-B947-17E70F78B1D5}"/>
                </a:ext>
              </a:extLst>
            </p:cNvPr>
            <p:cNvSpPr/>
            <p:nvPr/>
          </p:nvSpPr>
          <p:spPr>
            <a:xfrm>
              <a:off x="1092200" y="4010384"/>
              <a:ext cx="4381500" cy="1064886"/>
            </a:xfrm>
            <a:prstGeom prst="roundRect">
              <a:avLst>
                <a:gd name="adj" fmla="val 2963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6000" tIns="288000" rIns="180000" bIns="180000" rtlCol="0" anchor="t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ts val="400"/>
                </a:spcAft>
                <a:defRPr/>
              </a:pPr>
              <a:r>
                <a:rPr lang="en-US" sz="15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</a:rPr>
                <a:t>VR</a:t>
              </a:r>
              <a:r>
                <a:rPr lang="ru" sz="15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</a:rPr>
                <a:t>-ТЕХНОЛОГИИ, ТЕХНОЛОГИИ ВИРТУАЛЬНОЙ РЕАЛЬНОСТИ</a:t>
              </a:r>
              <a:endParaRPr lang="ru-RU" sz="15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CDE87D3-4537-4531-A88B-D444D563B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14701" y="4307334"/>
              <a:ext cx="470984" cy="470984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2A6614-4C6D-4E01-B8D3-9965EA784C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A8A74-8566-41AB-BE36-77E5736D8C67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BE1E2D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BE1E2D"/>
              </a:solidFill>
              <a:effectLst/>
              <a:uLnTx/>
              <a:uFillTx/>
              <a:latin typeface="Inter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4EDBC-AB8E-4D57-A947-76F63722E4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8C78DBB8-C8FF-FECF-3C70-0C0CAED57655}"/>
              </a:ext>
            </a:extLst>
          </p:cNvPr>
          <p:cNvSpPr/>
          <p:nvPr/>
        </p:nvSpPr>
        <p:spPr>
          <a:xfrm>
            <a:off x="5593331" y="1654806"/>
            <a:ext cx="6137824" cy="3738727"/>
          </a:xfrm>
          <a:prstGeom prst="roundRect">
            <a:avLst>
              <a:gd name="adj" fmla="val 188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38D2CD4-5B59-DF33-6614-06F4E87715F5}"/>
              </a:ext>
            </a:extLst>
          </p:cNvPr>
          <p:cNvGrpSpPr/>
          <p:nvPr/>
        </p:nvGrpSpPr>
        <p:grpSpPr>
          <a:xfrm>
            <a:off x="1010139" y="1654806"/>
            <a:ext cx="4381500" cy="1064886"/>
            <a:chOff x="1092200" y="1678421"/>
            <a:chExt cx="4381500" cy="1064886"/>
          </a:xfrm>
        </p:grpSpPr>
        <p:sp>
          <p:nvSpPr>
            <p:cNvPr id="18" name="Rounded Rectangle 76">
              <a:extLst>
                <a:ext uri="{FF2B5EF4-FFF2-40B4-BE49-F238E27FC236}">
                  <a16:creationId xmlns:a16="http://schemas.microsoft.com/office/drawing/2014/main" id="{964E9916-9CA8-4D06-9394-B671CF24738B}"/>
                </a:ext>
              </a:extLst>
            </p:cNvPr>
            <p:cNvSpPr/>
            <p:nvPr/>
          </p:nvSpPr>
          <p:spPr>
            <a:xfrm>
              <a:off x="1092200" y="1678421"/>
              <a:ext cx="4381500" cy="1064886"/>
            </a:xfrm>
            <a:prstGeom prst="roundRect">
              <a:avLst>
                <a:gd name="adj" fmla="val 2963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6000" tIns="180000" rIns="180000" bIns="180000" rtlCol="0" anchor="t" anchorCtr="0">
              <a:noAutofit/>
            </a:bodyPr>
            <a:lstStyle/>
            <a:p>
              <a:pPr>
                <a:lnSpc>
                  <a:spcPct val="250000"/>
                </a:lnSpc>
                <a:spcBef>
                  <a:spcPct val="0"/>
                </a:spcBef>
                <a:spcAft>
                  <a:spcPts val="400"/>
                </a:spcAft>
                <a:defRPr/>
              </a:pPr>
              <a:r>
                <a:rPr lang="ru" sz="15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</a:rPr>
                <a:t>ГИБРИДНЫЕ АУДИТОРИИ </a:t>
              </a:r>
              <a:endParaRPr lang="ru-RU" sz="15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+mn-lt"/>
              </a:endParaRPr>
            </a:p>
          </p:txBody>
        </p:sp>
        <p:grpSp>
          <p:nvGrpSpPr>
            <p:cNvPr id="27" name="Group 174">
              <a:extLst>
                <a:ext uri="{FF2B5EF4-FFF2-40B4-BE49-F238E27FC236}">
                  <a16:creationId xmlns:a16="http://schemas.microsoft.com/office/drawing/2014/main" id="{B212D754-F892-6152-C9AB-CF9F1D9F30F7}"/>
                </a:ext>
              </a:extLst>
            </p:cNvPr>
            <p:cNvGrpSpPr/>
            <p:nvPr/>
          </p:nvGrpSpPr>
          <p:grpSpPr>
            <a:xfrm>
              <a:off x="1353649" y="2032275"/>
              <a:ext cx="396000" cy="396000"/>
              <a:chOff x="3665796" y="1381544"/>
              <a:chExt cx="484676" cy="487501"/>
            </a:xfrm>
            <a:solidFill>
              <a:schemeClr val="accent1"/>
            </a:solidFill>
          </p:grpSpPr>
          <p:sp>
            <p:nvSpPr>
              <p:cNvPr id="28" name="Freeform: Shape 77">
                <a:extLst>
                  <a:ext uri="{FF2B5EF4-FFF2-40B4-BE49-F238E27FC236}">
                    <a16:creationId xmlns:a16="http://schemas.microsoft.com/office/drawing/2014/main" id="{517C8DBB-2546-53D7-9DD5-E0ECFEE79597}"/>
                  </a:ext>
                </a:extLst>
              </p:cNvPr>
              <p:cNvSpPr/>
              <p:nvPr/>
            </p:nvSpPr>
            <p:spPr>
              <a:xfrm>
                <a:off x="3665796" y="1381544"/>
                <a:ext cx="484676" cy="487501"/>
              </a:xfrm>
              <a:custGeom>
                <a:avLst/>
                <a:gdLst>
                  <a:gd name="connsiteX0" fmla="*/ 425255 w 484676"/>
                  <a:gd name="connsiteY0" fmla="*/ 0 h 487501"/>
                  <a:gd name="connsiteX1" fmla="*/ 59449 w 484676"/>
                  <a:gd name="connsiteY1" fmla="*/ 0 h 487501"/>
                  <a:gd name="connsiteX2" fmla="*/ 0 w 484676"/>
                  <a:gd name="connsiteY2" fmla="*/ 59449 h 487501"/>
                  <a:gd name="connsiteX3" fmla="*/ 0 w 484676"/>
                  <a:gd name="connsiteY3" fmla="*/ 311207 h 487501"/>
                  <a:gd name="connsiteX4" fmla="*/ 59449 w 484676"/>
                  <a:gd name="connsiteY4" fmla="*/ 370645 h 487501"/>
                  <a:gd name="connsiteX5" fmla="*/ 189416 w 484676"/>
                  <a:gd name="connsiteY5" fmla="*/ 370645 h 487501"/>
                  <a:gd name="connsiteX6" fmla="*/ 189416 w 484676"/>
                  <a:gd name="connsiteY6" fmla="*/ 471301 h 487501"/>
                  <a:gd name="connsiteX7" fmla="*/ 88679 w 484676"/>
                  <a:gd name="connsiteY7" fmla="*/ 471301 h 487501"/>
                  <a:gd name="connsiteX8" fmla="*/ 80579 w 484676"/>
                  <a:gd name="connsiteY8" fmla="*/ 479401 h 487501"/>
                  <a:gd name="connsiteX9" fmla="*/ 88679 w 484676"/>
                  <a:gd name="connsiteY9" fmla="*/ 487501 h 487501"/>
                  <a:gd name="connsiteX10" fmla="*/ 197516 w 484676"/>
                  <a:gd name="connsiteY10" fmla="*/ 487501 h 487501"/>
                  <a:gd name="connsiteX11" fmla="*/ 287183 w 484676"/>
                  <a:gd name="connsiteY11" fmla="*/ 487501 h 487501"/>
                  <a:gd name="connsiteX12" fmla="*/ 396020 w 484676"/>
                  <a:gd name="connsiteY12" fmla="*/ 487501 h 487501"/>
                  <a:gd name="connsiteX13" fmla="*/ 404120 w 484676"/>
                  <a:gd name="connsiteY13" fmla="*/ 479401 h 487501"/>
                  <a:gd name="connsiteX14" fmla="*/ 396020 w 484676"/>
                  <a:gd name="connsiteY14" fmla="*/ 471301 h 487501"/>
                  <a:gd name="connsiteX15" fmla="*/ 295283 w 484676"/>
                  <a:gd name="connsiteY15" fmla="*/ 471301 h 487501"/>
                  <a:gd name="connsiteX16" fmla="*/ 295283 w 484676"/>
                  <a:gd name="connsiteY16" fmla="*/ 370645 h 487501"/>
                  <a:gd name="connsiteX17" fmla="*/ 425250 w 484676"/>
                  <a:gd name="connsiteY17" fmla="*/ 370645 h 487501"/>
                  <a:gd name="connsiteX18" fmla="*/ 484677 w 484676"/>
                  <a:gd name="connsiteY18" fmla="*/ 311207 h 487501"/>
                  <a:gd name="connsiteX19" fmla="*/ 484677 w 484676"/>
                  <a:gd name="connsiteY19" fmla="*/ 59449 h 487501"/>
                  <a:gd name="connsiteX20" fmla="*/ 425255 w 484676"/>
                  <a:gd name="connsiteY20" fmla="*/ 0 h 487501"/>
                  <a:gd name="connsiteX21" fmla="*/ 59449 w 484676"/>
                  <a:gd name="connsiteY21" fmla="*/ 16200 h 487501"/>
                  <a:gd name="connsiteX22" fmla="*/ 425255 w 484676"/>
                  <a:gd name="connsiteY22" fmla="*/ 16200 h 487501"/>
                  <a:gd name="connsiteX23" fmla="*/ 468482 w 484676"/>
                  <a:gd name="connsiteY23" fmla="*/ 59449 h 487501"/>
                  <a:gd name="connsiteX24" fmla="*/ 468482 w 484676"/>
                  <a:gd name="connsiteY24" fmla="*/ 250339 h 487501"/>
                  <a:gd name="connsiteX25" fmla="*/ 16205 w 484676"/>
                  <a:gd name="connsiteY25" fmla="*/ 250339 h 487501"/>
                  <a:gd name="connsiteX26" fmla="*/ 16205 w 484676"/>
                  <a:gd name="connsiteY26" fmla="*/ 59449 h 487501"/>
                  <a:gd name="connsiteX27" fmla="*/ 59449 w 484676"/>
                  <a:gd name="connsiteY27" fmla="*/ 16200 h 487501"/>
                  <a:gd name="connsiteX28" fmla="*/ 279088 w 484676"/>
                  <a:gd name="connsiteY28" fmla="*/ 471301 h 487501"/>
                  <a:gd name="connsiteX29" fmla="*/ 205621 w 484676"/>
                  <a:gd name="connsiteY29" fmla="*/ 471301 h 487501"/>
                  <a:gd name="connsiteX30" fmla="*/ 205621 w 484676"/>
                  <a:gd name="connsiteY30" fmla="*/ 370645 h 487501"/>
                  <a:gd name="connsiteX31" fmla="*/ 279088 w 484676"/>
                  <a:gd name="connsiteY31" fmla="*/ 370645 h 487501"/>
                  <a:gd name="connsiteX32" fmla="*/ 279088 w 484676"/>
                  <a:gd name="connsiteY32" fmla="*/ 471301 h 487501"/>
                  <a:gd name="connsiteX33" fmla="*/ 425255 w 484676"/>
                  <a:gd name="connsiteY33" fmla="*/ 354445 h 487501"/>
                  <a:gd name="connsiteX34" fmla="*/ 287188 w 484676"/>
                  <a:gd name="connsiteY34" fmla="*/ 354445 h 487501"/>
                  <a:gd name="connsiteX35" fmla="*/ 197521 w 484676"/>
                  <a:gd name="connsiteY35" fmla="*/ 354445 h 487501"/>
                  <a:gd name="connsiteX36" fmla="*/ 59454 w 484676"/>
                  <a:gd name="connsiteY36" fmla="*/ 354445 h 487501"/>
                  <a:gd name="connsiteX37" fmla="*/ 16205 w 484676"/>
                  <a:gd name="connsiteY37" fmla="*/ 311207 h 487501"/>
                  <a:gd name="connsiteX38" fmla="*/ 16205 w 484676"/>
                  <a:gd name="connsiteY38" fmla="*/ 266544 h 487501"/>
                  <a:gd name="connsiteX39" fmla="*/ 468482 w 484676"/>
                  <a:gd name="connsiteY39" fmla="*/ 266544 h 487501"/>
                  <a:gd name="connsiteX40" fmla="*/ 468482 w 484676"/>
                  <a:gd name="connsiteY40" fmla="*/ 311207 h 487501"/>
                  <a:gd name="connsiteX41" fmla="*/ 425255 w 484676"/>
                  <a:gd name="connsiteY41" fmla="*/ 354445 h 487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84676" h="487501">
                    <a:moveTo>
                      <a:pt x="425255" y="0"/>
                    </a:moveTo>
                    <a:lnTo>
                      <a:pt x="59449" y="0"/>
                    </a:lnTo>
                    <a:cubicBezTo>
                      <a:pt x="26671" y="0"/>
                      <a:pt x="0" y="26671"/>
                      <a:pt x="0" y="59449"/>
                    </a:cubicBezTo>
                    <a:lnTo>
                      <a:pt x="0" y="311207"/>
                    </a:lnTo>
                    <a:cubicBezTo>
                      <a:pt x="0" y="343980"/>
                      <a:pt x="26665" y="370645"/>
                      <a:pt x="59449" y="370645"/>
                    </a:cubicBezTo>
                    <a:lnTo>
                      <a:pt x="189416" y="370645"/>
                    </a:lnTo>
                    <a:lnTo>
                      <a:pt x="189416" y="471301"/>
                    </a:lnTo>
                    <a:lnTo>
                      <a:pt x="88679" y="471301"/>
                    </a:lnTo>
                    <a:cubicBezTo>
                      <a:pt x="84202" y="471301"/>
                      <a:pt x="80579" y="474925"/>
                      <a:pt x="80579" y="479401"/>
                    </a:cubicBezTo>
                    <a:cubicBezTo>
                      <a:pt x="80579" y="483878"/>
                      <a:pt x="84202" y="487501"/>
                      <a:pt x="88679" y="487501"/>
                    </a:cubicBezTo>
                    <a:lnTo>
                      <a:pt x="197516" y="487501"/>
                    </a:lnTo>
                    <a:lnTo>
                      <a:pt x="287183" y="487501"/>
                    </a:lnTo>
                    <a:lnTo>
                      <a:pt x="396020" y="487501"/>
                    </a:lnTo>
                    <a:cubicBezTo>
                      <a:pt x="400496" y="487501"/>
                      <a:pt x="404120" y="483878"/>
                      <a:pt x="404120" y="479401"/>
                    </a:cubicBezTo>
                    <a:cubicBezTo>
                      <a:pt x="404120" y="474925"/>
                      <a:pt x="400496" y="471301"/>
                      <a:pt x="396020" y="471301"/>
                    </a:cubicBezTo>
                    <a:lnTo>
                      <a:pt x="295283" y="471301"/>
                    </a:lnTo>
                    <a:lnTo>
                      <a:pt x="295283" y="370645"/>
                    </a:lnTo>
                    <a:lnTo>
                      <a:pt x="425250" y="370645"/>
                    </a:lnTo>
                    <a:cubicBezTo>
                      <a:pt x="458017" y="370645"/>
                      <a:pt x="484677" y="343980"/>
                      <a:pt x="484677" y="311207"/>
                    </a:cubicBezTo>
                    <a:lnTo>
                      <a:pt x="484677" y="59449"/>
                    </a:lnTo>
                    <a:cubicBezTo>
                      <a:pt x="484682" y="26671"/>
                      <a:pt x="458023" y="0"/>
                      <a:pt x="425255" y="0"/>
                    </a:cubicBezTo>
                    <a:close/>
                    <a:moveTo>
                      <a:pt x="59449" y="16200"/>
                    </a:moveTo>
                    <a:lnTo>
                      <a:pt x="425255" y="16200"/>
                    </a:lnTo>
                    <a:cubicBezTo>
                      <a:pt x="449091" y="16200"/>
                      <a:pt x="468482" y="35602"/>
                      <a:pt x="468482" y="59449"/>
                    </a:cubicBezTo>
                    <a:lnTo>
                      <a:pt x="468482" y="250339"/>
                    </a:lnTo>
                    <a:lnTo>
                      <a:pt x="16205" y="250339"/>
                    </a:lnTo>
                    <a:lnTo>
                      <a:pt x="16205" y="59449"/>
                    </a:lnTo>
                    <a:cubicBezTo>
                      <a:pt x="16205" y="35597"/>
                      <a:pt x="35602" y="16200"/>
                      <a:pt x="59449" y="16200"/>
                    </a:cubicBezTo>
                    <a:close/>
                    <a:moveTo>
                      <a:pt x="279088" y="471301"/>
                    </a:moveTo>
                    <a:lnTo>
                      <a:pt x="205621" y="471301"/>
                    </a:lnTo>
                    <a:lnTo>
                      <a:pt x="205621" y="370645"/>
                    </a:lnTo>
                    <a:lnTo>
                      <a:pt x="279088" y="370645"/>
                    </a:lnTo>
                    <a:lnTo>
                      <a:pt x="279088" y="471301"/>
                    </a:lnTo>
                    <a:close/>
                    <a:moveTo>
                      <a:pt x="425255" y="354445"/>
                    </a:moveTo>
                    <a:lnTo>
                      <a:pt x="287188" y="354445"/>
                    </a:lnTo>
                    <a:lnTo>
                      <a:pt x="197521" y="354445"/>
                    </a:lnTo>
                    <a:lnTo>
                      <a:pt x="59454" y="354445"/>
                    </a:lnTo>
                    <a:cubicBezTo>
                      <a:pt x="35608" y="354445"/>
                      <a:pt x="16205" y="335048"/>
                      <a:pt x="16205" y="311207"/>
                    </a:cubicBezTo>
                    <a:lnTo>
                      <a:pt x="16205" y="266544"/>
                    </a:lnTo>
                    <a:lnTo>
                      <a:pt x="468482" y="266544"/>
                    </a:lnTo>
                    <a:lnTo>
                      <a:pt x="468482" y="311207"/>
                    </a:lnTo>
                    <a:cubicBezTo>
                      <a:pt x="468482" y="335048"/>
                      <a:pt x="449091" y="354445"/>
                      <a:pt x="425255" y="354445"/>
                    </a:cubicBezTo>
                    <a:close/>
                  </a:path>
                </a:pathLst>
              </a:custGeom>
              <a:grpFill/>
              <a:ln w="5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Freeform: Shape 78">
                <a:extLst>
                  <a:ext uri="{FF2B5EF4-FFF2-40B4-BE49-F238E27FC236}">
                    <a16:creationId xmlns:a16="http://schemas.microsoft.com/office/drawing/2014/main" id="{8ECBDC54-201F-44F2-8067-9FCE98200A5A}"/>
                  </a:ext>
                </a:extLst>
              </p:cNvPr>
              <p:cNvSpPr/>
              <p:nvPr/>
            </p:nvSpPr>
            <p:spPr>
              <a:xfrm>
                <a:off x="3877822" y="1663392"/>
                <a:ext cx="60631" cy="60609"/>
              </a:xfrm>
              <a:custGeom>
                <a:avLst/>
                <a:gdLst>
                  <a:gd name="connsiteX0" fmla="*/ 30326 w 60631"/>
                  <a:gd name="connsiteY0" fmla="*/ 0 h 60609"/>
                  <a:gd name="connsiteX1" fmla="*/ 0 w 60631"/>
                  <a:gd name="connsiteY1" fmla="*/ 30305 h 60609"/>
                  <a:gd name="connsiteX2" fmla="*/ 30326 w 60631"/>
                  <a:gd name="connsiteY2" fmla="*/ 60610 h 60609"/>
                  <a:gd name="connsiteX3" fmla="*/ 60631 w 60631"/>
                  <a:gd name="connsiteY3" fmla="*/ 30305 h 60609"/>
                  <a:gd name="connsiteX4" fmla="*/ 30326 w 60631"/>
                  <a:gd name="connsiteY4" fmla="*/ 0 h 60609"/>
                  <a:gd name="connsiteX5" fmla="*/ 30326 w 60631"/>
                  <a:gd name="connsiteY5" fmla="*/ 44410 h 60609"/>
                  <a:gd name="connsiteX6" fmla="*/ 16200 w 60631"/>
                  <a:gd name="connsiteY6" fmla="*/ 30305 h 60609"/>
                  <a:gd name="connsiteX7" fmla="*/ 30326 w 60631"/>
                  <a:gd name="connsiteY7" fmla="*/ 16200 h 60609"/>
                  <a:gd name="connsiteX8" fmla="*/ 44431 w 60631"/>
                  <a:gd name="connsiteY8" fmla="*/ 30305 h 60609"/>
                  <a:gd name="connsiteX9" fmla="*/ 30326 w 60631"/>
                  <a:gd name="connsiteY9" fmla="*/ 44410 h 6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631" h="60609">
                    <a:moveTo>
                      <a:pt x="30326" y="0"/>
                    </a:moveTo>
                    <a:cubicBezTo>
                      <a:pt x="13603" y="0"/>
                      <a:pt x="0" y="13597"/>
                      <a:pt x="0" y="30305"/>
                    </a:cubicBezTo>
                    <a:cubicBezTo>
                      <a:pt x="0" y="47012"/>
                      <a:pt x="13603" y="60610"/>
                      <a:pt x="30326" y="60610"/>
                    </a:cubicBezTo>
                    <a:cubicBezTo>
                      <a:pt x="47039" y="60610"/>
                      <a:pt x="60631" y="47012"/>
                      <a:pt x="60631" y="30305"/>
                    </a:cubicBezTo>
                    <a:cubicBezTo>
                      <a:pt x="60631" y="13597"/>
                      <a:pt x="47039" y="0"/>
                      <a:pt x="30326" y="0"/>
                    </a:cubicBezTo>
                    <a:close/>
                    <a:moveTo>
                      <a:pt x="30326" y="44410"/>
                    </a:moveTo>
                    <a:cubicBezTo>
                      <a:pt x="22540" y="44410"/>
                      <a:pt x="16200" y="38081"/>
                      <a:pt x="16200" y="30305"/>
                    </a:cubicBezTo>
                    <a:cubicBezTo>
                      <a:pt x="16200" y="22529"/>
                      <a:pt x="22534" y="16200"/>
                      <a:pt x="30326" y="16200"/>
                    </a:cubicBezTo>
                    <a:cubicBezTo>
                      <a:pt x="38102" y="16200"/>
                      <a:pt x="44431" y="22529"/>
                      <a:pt x="44431" y="30305"/>
                    </a:cubicBezTo>
                    <a:cubicBezTo>
                      <a:pt x="44431" y="38081"/>
                      <a:pt x="38102" y="44410"/>
                      <a:pt x="30326" y="44410"/>
                    </a:cubicBezTo>
                    <a:close/>
                  </a:path>
                </a:pathLst>
              </a:custGeom>
              <a:grpFill/>
              <a:ln w="5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292E93C9-96FD-E151-D5CE-3ACE41011316}"/>
              </a:ext>
            </a:extLst>
          </p:cNvPr>
          <p:cNvGrpSpPr/>
          <p:nvPr/>
        </p:nvGrpSpPr>
        <p:grpSpPr>
          <a:xfrm>
            <a:off x="1010139" y="2991727"/>
            <a:ext cx="4381500" cy="1064886"/>
            <a:chOff x="1092200" y="2844403"/>
            <a:chExt cx="4381500" cy="1064886"/>
          </a:xfrm>
        </p:grpSpPr>
        <p:sp>
          <p:nvSpPr>
            <p:cNvPr id="16" name="Rounded Rectangle 76">
              <a:extLst>
                <a:ext uri="{FF2B5EF4-FFF2-40B4-BE49-F238E27FC236}">
                  <a16:creationId xmlns:a16="http://schemas.microsoft.com/office/drawing/2014/main" id="{49382F52-3DEC-43CD-BA9F-9FED8EDCD387}"/>
                </a:ext>
              </a:extLst>
            </p:cNvPr>
            <p:cNvSpPr/>
            <p:nvPr/>
          </p:nvSpPr>
          <p:spPr>
            <a:xfrm>
              <a:off x="1092200" y="2844403"/>
              <a:ext cx="4381500" cy="1064886"/>
            </a:xfrm>
            <a:prstGeom prst="roundRect">
              <a:avLst>
                <a:gd name="adj" fmla="val 2963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6000" tIns="180000" rIns="180000" bIns="180000" rtlCol="0" anchor="t" anchorCtr="0">
              <a:noAutofit/>
            </a:bodyPr>
            <a:lstStyle/>
            <a:p>
              <a:pPr>
                <a:lnSpc>
                  <a:spcPct val="250000"/>
                </a:lnSpc>
                <a:spcBef>
                  <a:spcPct val="0"/>
                </a:spcBef>
                <a:spcAft>
                  <a:spcPts val="400"/>
                </a:spcAft>
                <a:defRPr/>
              </a:pPr>
              <a:r>
                <a:rPr lang="en-US" sz="15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</a:rPr>
                <a:t>LMS</a:t>
              </a:r>
              <a:r>
                <a:rPr lang="ru" sz="15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</a:rPr>
                <a:t>-СИСТЕМА</a:t>
              </a:r>
              <a:endParaRPr lang="ru-RU" sz="15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+mn-lt"/>
              </a:endParaRPr>
            </a:p>
          </p:txBody>
        </p:sp>
        <p:grpSp>
          <p:nvGrpSpPr>
            <p:cNvPr id="30" name="Group 177">
              <a:extLst>
                <a:ext uri="{FF2B5EF4-FFF2-40B4-BE49-F238E27FC236}">
                  <a16:creationId xmlns:a16="http://schemas.microsoft.com/office/drawing/2014/main" id="{1374EABA-8671-E3FB-5419-6AE8C682D967}"/>
                </a:ext>
              </a:extLst>
            </p:cNvPr>
            <p:cNvGrpSpPr/>
            <p:nvPr/>
          </p:nvGrpSpPr>
          <p:grpSpPr>
            <a:xfrm>
              <a:off x="1351118" y="3220010"/>
              <a:ext cx="426600" cy="388800"/>
              <a:chOff x="7717414" y="1457895"/>
              <a:chExt cx="426600" cy="388800"/>
            </a:xfrm>
            <a:solidFill>
              <a:schemeClr val="accent1"/>
            </a:solidFill>
          </p:grpSpPr>
          <p:sp>
            <p:nvSpPr>
              <p:cNvPr id="31" name="Freeform: Shape 132">
                <a:extLst>
                  <a:ext uri="{FF2B5EF4-FFF2-40B4-BE49-F238E27FC236}">
                    <a16:creationId xmlns:a16="http://schemas.microsoft.com/office/drawing/2014/main" id="{B7990F55-9A6B-E127-A418-4BA2527511DE}"/>
                  </a:ext>
                </a:extLst>
              </p:cNvPr>
              <p:cNvSpPr/>
              <p:nvPr/>
            </p:nvSpPr>
            <p:spPr>
              <a:xfrm>
                <a:off x="7717414" y="1457895"/>
                <a:ext cx="383400" cy="340200"/>
              </a:xfrm>
              <a:custGeom>
                <a:avLst/>
                <a:gdLst>
                  <a:gd name="connsiteX0" fmla="*/ 164700 w 383400"/>
                  <a:gd name="connsiteY0" fmla="*/ 324000 h 340200"/>
                  <a:gd name="connsiteX1" fmla="*/ 16200 w 383400"/>
                  <a:gd name="connsiteY1" fmla="*/ 324000 h 340200"/>
                  <a:gd name="connsiteX2" fmla="*/ 16200 w 383400"/>
                  <a:gd name="connsiteY2" fmla="*/ 91800 h 340200"/>
                  <a:gd name="connsiteX3" fmla="*/ 367200 w 383400"/>
                  <a:gd name="connsiteY3" fmla="*/ 91800 h 340200"/>
                  <a:gd name="connsiteX4" fmla="*/ 367200 w 383400"/>
                  <a:gd name="connsiteY4" fmla="*/ 121500 h 340200"/>
                  <a:gd name="connsiteX5" fmla="*/ 375300 w 383400"/>
                  <a:gd name="connsiteY5" fmla="*/ 129600 h 340200"/>
                  <a:gd name="connsiteX6" fmla="*/ 383400 w 383400"/>
                  <a:gd name="connsiteY6" fmla="*/ 121500 h 340200"/>
                  <a:gd name="connsiteX7" fmla="*/ 383400 w 383400"/>
                  <a:gd name="connsiteY7" fmla="*/ 8100 h 340200"/>
                  <a:gd name="connsiteX8" fmla="*/ 375300 w 383400"/>
                  <a:gd name="connsiteY8" fmla="*/ 0 h 340200"/>
                  <a:gd name="connsiteX9" fmla="*/ 8100 w 383400"/>
                  <a:gd name="connsiteY9" fmla="*/ 0 h 340200"/>
                  <a:gd name="connsiteX10" fmla="*/ 0 w 383400"/>
                  <a:gd name="connsiteY10" fmla="*/ 8100 h 340200"/>
                  <a:gd name="connsiteX11" fmla="*/ 0 w 383400"/>
                  <a:gd name="connsiteY11" fmla="*/ 332100 h 340200"/>
                  <a:gd name="connsiteX12" fmla="*/ 8100 w 383400"/>
                  <a:gd name="connsiteY12" fmla="*/ 340200 h 340200"/>
                  <a:gd name="connsiteX13" fmla="*/ 164700 w 383400"/>
                  <a:gd name="connsiteY13" fmla="*/ 340200 h 340200"/>
                  <a:gd name="connsiteX14" fmla="*/ 172800 w 383400"/>
                  <a:gd name="connsiteY14" fmla="*/ 332100 h 340200"/>
                  <a:gd name="connsiteX15" fmla="*/ 164700 w 383400"/>
                  <a:gd name="connsiteY15" fmla="*/ 324000 h 340200"/>
                  <a:gd name="connsiteX16" fmla="*/ 367200 w 383400"/>
                  <a:gd name="connsiteY16" fmla="*/ 16200 h 340200"/>
                  <a:gd name="connsiteX17" fmla="*/ 367200 w 383400"/>
                  <a:gd name="connsiteY17" fmla="*/ 75600 h 340200"/>
                  <a:gd name="connsiteX18" fmla="*/ 16200 w 383400"/>
                  <a:gd name="connsiteY18" fmla="*/ 75600 h 340200"/>
                  <a:gd name="connsiteX19" fmla="*/ 16200 w 383400"/>
                  <a:gd name="connsiteY19" fmla="*/ 16200 h 34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3400" h="340200">
                    <a:moveTo>
                      <a:pt x="164700" y="324000"/>
                    </a:moveTo>
                    <a:lnTo>
                      <a:pt x="16200" y="324000"/>
                    </a:lnTo>
                    <a:lnTo>
                      <a:pt x="16200" y="91800"/>
                    </a:lnTo>
                    <a:lnTo>
                      <a:pt x="367200" y="91800"/>
                    </a:lnTo>
                    <a:lnTo>
                      <a:pt x="367200" y="121500"/>
                    </a:lnTo>
                    <a:cubicBezTo>
                      <a:pt x="367200" y="125973"/>
                      <a:pt x="370827" y="129600"/>
                      <a:pt x="375300" y="129600"/>
                    </a:cubicBezTo>
                    <a:cubicBezTo>
                      <a:pt x="379773" y="129600"/>
                      <a:pt x="383400" y="125973"/>
                      <a:pt x="383400" y="121500"/>
                    </a:cubicBezTo>
                    <a:lnTo>
                      <a:pt x="383400" y="8100"/>
                    </a:lnTo>
                    <a:cubicBezTo>
                      <a:pt x="383400" y="3627"/>
                      <a:pt x="379773" y="0"/>
                      <a:pt x="375300" y="0"/>
                    </a:cubicBezTo>
                    <a:lnTo>
                      <a:pt x="8100" y="0"/>
                    </a:lnTo>
                    <a:cubicBezTo>
                      <a:pt x="3627" y="0"/>
                      <a:pt x="0" y="3627"/>
                      <a:pt x="0" y="8100"/>
                    </a:cubicBezTo>
                    <a:lnTo>
                      <a:pt x="0" y="332100"/>
                    </a:lnTo>
                    <a:cubicBezTo>
                      <a:pt x="0" y="336573"/>
                      <a:pt x="3627" y="340200"/>
                      <a:pt x="8100" y="340200"/>
                    </a:cubicBezTo>
                    <a:lnTo>
                      <a:pt x="164700" y="340200"/>
                    </a:lnTo>
                    <a:cubicBezTo>
                      <a:pt x="169173" y="340200"/>
                      <a:pt x="172800" y="336573"/>
                      <a:pt x="172800" y="332100"/>
                    </a:cubicBezTo>
                    <a:cubicBezTo>
                      <a:pt x="172800" y="327627"/>
                      <a:pt x="169173" y="324000"/>
                      <a:pt x="164700" y="324000"/>
                    </a:cubicBezTo>
                    <a:close/>
                    <a:moveTo>
                      <a:pt x="367200" y="16200"/>
                    </a:moveTo>
                    <a:lnTo>
                      <a:pt x="367200" y="75600"/>
                    </a:lnTo>
                    <a:lnTo>
                      <a:pt x="16200" y="75600"/>
                    </a:lnTo>
                    <a:lnTo>
                      <a:pt x="16200" y="16200"/>
                    </a:lnTo>
                    <a:close/>
                  </a:path>
                </a:pathLst>
              </a:custGeom>
              <a:grpFill/>
              <a:ln w="5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Freeform: Shape 133">
                <a:extLst>
                  <a:ext uri="{FF2B5EF4-FFF2-40B4-BE49-F238E27FC236}">
                    <a16:creationId xmlns:a16="http://schemas.microsoft.com/office/drawing/2014/main" id="{2EEA719A-A736-06F5-36D0-8AD071CAF292}"/>
                  </a:ext>
                </a:extLst>
              </p:cNvPr>
              <p:cNvSpPr/>
              <p:nvPr/>
            </p:nvSpPr>
            <p:spPr>
              <a:xfrm>
                <a:off x="7755214" y="1495695"/>
                <a:ext cx="43200" cy="16200"/>
              </a:xfrm>
              <a:custGeom>
                <a:avLst/>
                <a:gdLst>
                  <a:gd name="connsiteX0" fmla="*/ 8100 w 43200"/>
                  <a:gd name="connsiteY0" fmla="*/ 16200 h 16200"/>
                  <a:gd name="connsiteX1" fmla="*/ 35100 w 43200"/>
                  <a:gd name="connsiteY1" fmla="*/ 16200 h 16200"/>
                  <a:gd name="connsiteX2" fmla="*/ 43200 w 43200"/>
                  <a:gd name="connsiteY2" fmla="*/ 8100 h 16200"/>
                  <a:gd name="connsiteX3" fmla="*/ 35100 w 43200"/>
                  <a:gd name="connsiteY3" fmla="*/ 0 h 16200"/>
                  <a:gd name="connsiteX4" fmla="*/ 8100 w 43200"/>
                  <a:gd name="connsiteY4" fmla="*/ 0 h 16200"/>
                  <a:gd name="connsiteX5" fmla="*/ 0 w 43200"/>
                  <a:gd name="connsiteY5" fmla="*/ 8100 h 16200"/>
                  <a:gd name="connsiteX6" fmla="*/ 8100 w 43200"/>
                  <a:gd name="connsiteY6" fmla="*/ 16200 h 1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200" h="16200">
                    <a:moveTo>
                      <a:pt x="8100" y="16200"/>
                    </a:moveTo>
                    <a:lnTo>
                      <a:pt x="35100" y="16200"/>
                    </a:lnTo>
                    <a:cubicBezTo>
                      <a:pt x="39573" y="16200"/>
                      <a:pt x="43200" y="12573"/>
                      <a:pt x="43200" y="8100"/>
                    </a:cubicBezTo>
                    <a:cubicBezTo>
                      <a:pt x="43200" y="3627"/>
                      <a:pt x="39573" y="0"/>
                      <a:pt x="35100" y="0"/>
                    </a:cubicBezTo>
                    <a:lnTo>
                      <a:pt x="8100" y="0"/>
                    </a:lnTo>
                    <a:cubicBezTo>
                      <a:pt x="3627" y="0"/>
                      <a:pt x="0" y="3627"/>
                      <a:pt x="0" y="8100"/>
                    </a:cubicBezTo>
                    <a:cubicBezTo>
                      <a:pt x="0" y="12573"/>
                      <a:pt x="3627" y="16200"/>
                      <a:pt x="8100" y="16200"/>
                    </a:cubicBezTo>
                    <a:close/>
                  </a:path>
                </a:pathLst>
              </a:custGeom>
              <a:grpFill/>
              <a:ln w="5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Freeform: Shape 134">
                <a:extLst>
                  <a:ext uri="{FF2B5EF4-FFF2-40B4-BE49-F238E27FC236}">
                    <a16:creationId xmlns:a16="http://schemas.microsoft.com/office/drawing/2014/main" id="{A705F228-3474-4A1F-3C82-03FB5F8C55E3}"/>
                  </a:ext>
                </a:extLst>
              </p:cNvPr>
              <p:cNvSpPr/>
              <p:nvPr/>
            </p:nvSpPr>
            <p:spPr>
              <a:xfrm>
                <a:off x="7814614" y="1495695"/>
                <a:ext cx="43200" cy="16200"/>
              </a:xfrm>
              <a:custGeom>
                <a:avLst/>
                <a:gdLst>
                  <a:gd name="connsiteX0" fmla="*/ 8100 w 43200"/>
                  <a:gd name="connsiteY0" fmla="*/ 16200 h 16200"/>
                  <a:gd name="connsiteX1" fmla="*/ 35100 w 43200"/>
                  <a:gd name="connsiteY1" fmla="*/ 16200 h 16200"/>
                  <a:gd name="connsiteX2" fmla="*/ 43200 w 43200"/>
                  <a:gd name="connsiteY2" fmla="*/ 8100 h 16200"/>
                  <a:gd name="connsiteX3" fmla="*/ 35100 w 43200"/>
                  <a:gd name="connsiteY3" fmla="*/ 0 h 16200"/>
                  <a:gd name="connsiteX4" fmla="*/ 8100 w 43200"/>
                  <a:gd name="connsiteY4" fmla="*/ 0 h 16200"/>
                  <a:gd name="connsiteX5" fmla="*/ 0 w 43200"/>
                  <a:gd name="connsiteY5" fmla="*/ 8100 h 16200"/>
                  <a:gd name="connsiteX6" fmla="*/ 8100 w 43200"/>
                  <a:gd name="connsiteY6" fmla="*/ 16200 h 1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200" h="16200">
                    <a:moveTo>
                      <a:pt x="8100" y="16200"/>
                    </a:moveTo>
                    <a:lnTo>
                      <a:pt x="35100" y="16200"/>
                    </a:lnTo>
                    <a:cubicBezTo>
                      <a:pt x="39573" y="16200"/>
                      <a:pt x="43200" y="12573"/>
                      <a:pt x="43200" y="8100"/>
                    </a:cubicBezTo>
                    <a:cubicBezTo>
                      <a:pt x="43200" y="3627"/>
                      <a:pt x="39573" y="0"/>
                      <a:pt x="35100" y="0"/>
                    </a:cubicBezTo>
                    <a:lnTo>
                      <a:pt x="8100" y="0"/>
                    </a:lnTo>
                    <a:cubicBezTo>
                      <a:pt x="3627" y="0"/>
                      <a:pt x="0" y="3627"/>
                      <a:pt x="0" y="8100"/>
                    </a:cubicBezTo>
                    <a:cubicBezTo>
                      <a:pt x="0" y="12573"/>
                      <a:pt x="3627" y="16200"/>
                      <a:pt x="8100" y="16200"/>
                    </a:cubicBezTo>
                    <a:close/>
                  </a:path>
                </a:pathLst>
              </a:custGeom>
              <a:grpFill/>
              <a:ln w="5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Freeform: Shape 135">
                <a:extLst>
                  <a:ext uri="{FF2B5EF4-FFF2-40B4-BE49-F238E27FC236}">
                    <a16:creationId xmlns:a16="http://schemas.microsoft.com/office/drawing/2014/main" id="{44B12220-3E61-ABF0-6FE9-48A426DEE6C0}"/>
                  </a:ext>
                </a:extLst>
              </p:cNvPr>
              <p:cNvSpPr/>
              <p:nvPr/>
            </p:nvSpPr>
            <p:spPr>
              <a:xfrm>
                <a:off x="7960414" y="1663095"/>
                <a:ext cx="108000" cy="108000"/>
              </a:xfrm>
              <a:custGeom>
                <a:avLst/>
                <a:gdLst>
                  <a:gd name="connsiteX0" fmla="*/ 54000 w 108000"/>
                  <a:gd name="connsiteY0" fmla="*/ 0 h 108000"/>
                  <a:gd name="connsiteX1" fmla="*/ 0 w 108000"/>
                  <a:gd name="connsiteY1" fmla="*/ 54000 h 108000"/>
                  <a:gd name="connsiteX2" fmla="*/ 54000 w 108000"/>
                  <a:gd name="connsiteY2" fmla="*/ 108000 h 108000"/>
                  <a:gd name="connsiteX3" fmla="*/ 108000 w 108000"/>
                  <a:gd name="connsiteY3" fmla="*/ 54000 h 108000"/>
                  <a:gd name="connsiteX4" fmla="*/ 54000 w 108000"/>
                  <a:gd name="connsiteY4" fmla="*/ 0 h 108000"/>
                  <a:gd name="connsiteX5" fmla="*/ 54000 w 108000"/>
                  <a:gd name="connsiteY5" fmla="*/ 91800 h 108000"/>
                  <a:gd name="connsiteX6" fmla="*/ 16200 w 108000"/>
                  <a:gd name="connsiteY6" fmla="*/ 54000 h 108000"/>
                  <a:gd name="connsiteX7" fmla="*/ 54000 w 108000"/>
                  <a:gd name="connsiteY7" fmla="*/ 16200 h 108000"/>
                  <a:gd name="connsiteX8" fmla="*/ 91800 w 108000"/>
                  <a:gd name="connsiteY8" fmla="*/ 54000 h 108000"/>
                  <a:gd name="connsiteX9" fmla="*/ 54000 w 108000"/>
                  <a:gd name="connsiteY9" fmla="*/ 91800 h 1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8000" h="108000">
                    <a:moveTo>
                      <a:pt x="54000" y="0"/>
                    </a:moveTo>
                    <a:cubicBezTo>
                      <a:pt x="24177" y="0"/>
                      <a:pt x="0" y="24177"/>
                      <a:pt x="0" y="54000"/>
                    </a:cubicBezTo>
                    <a:cubicBezTo>
                      <a:pt x="0" y="83824"/>
                      <a:pt x="24177" y="108000"/>
                      <a:pt x="54000" y="108000"/>
                    </a:cubicBezTo>
                    <a:cubicBezTo>
                      <a:pt x="83824" y="108000"/>
                      <a:pt x="108000" y="83824"/>
                      <a:pt x="108000" y="54000"/>
                    </a:cubicBezTo>
                    <a:cubicBezTo>
                      <a:pt x="108000" y="24177"/>
                      <a:pt x="83824" y="0"/>
                      <a:pt x="54000" y="0"/>
                    </a:cubicBezTo>
                    <a:close/>
                    <a:moveTo>
                      <a:pt x="54000" y="91800"/>
                    </a:moveTo>
                    <a:cubicBezTo>
                      <a:pt x="33124" y="91800"/>
                      <a:pt x="16200" y="74876"/>
                      <a:pt x="16200" y="54000"/>
                    </a:cubicBezTo>
                    <a:cubicBezTo>
                      <a:pt x="16200" y="33124"/>
                      <a:pt x="33124" y="16200"/>
                      <a:pt x="54000" y="16200"/>
                    </a:cubicBezTo>
                    <a:cubicBezTo>
                      <a:pt x="74876" y="16200"/>
                      <a:pt x="91800" y="33124"/>
                      <a:pt x="91800" y="54000"/>
                    </a:cubicBezTo>
                    <a:cubicBezTo>
                      <a:pt x="91800" y="74876"/>
                      <a:pt x="74876" y="91800"/>
                      <a:pt x="54000" y="91800"/>
                    </a:cubicBezTo>
                    <a:close/>
                  </a:path>
                </a:pathLst>
              </a:custGeom>
              <a:grpFill/>
              <a:ln w="5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Freeform: Shape 136">
                <a:extLst>
                  <a:ext uri="{FF2B5EF4-FFF2-40B4-BE49-F238E27FC236}">
                    <a16:creationId xmlns:a16="http://schemas.microsoft.com/office/drawing/2014/main" id="{7E019A7F-924F-A91B-6E4E-A428F196018D}"/>
                  </a:ext>
                </a:extLst>
              </p:cNvPr>
              <p:cNvSpPr/>
              <p:nvPr/>
            </p:nvSpPr>
            <p:spPr>
              <a:xfrm>
                <a:off x="7879414" y="1582095"/>
                <a:ext cx="264600" cy="264600"/>
              </a:xfrm>
              <a:custGeom>
                <a:avLst/>
                <a:gdLst>
                  <a:gd name="connsiteX0" fmla="*/ 257688 w 264600"/>
                  <a:gd name="connsiteY0" fmla="*/ 106110 h 264600"/>
                  <a:gd name="connsiteX1" fmla="*/ 226800 w 264600"/>
                  <a:gd name="connsiteY1" fmla="*/ 101412 h 264600"/>
                  <a:gd name="connsiteX2" fmla="*/ 220968 w 264600"/>
                  <a:gd name="connsiteY2" fmla="*/ 87318 h 264600"/>
                  <a:gd name="connsiteX3" fmla="*/ 239544 w 264600"/>
                  <a:gd name="connsiteY3" fmla="*/ 62100 h 264600"/>
                  <a:gd name="connsiteX4" fmla="*/ 238734 w 264600"/>
                  <a:gd name="connsiteY4" fmla="*/ 51300 h 264600"/>
                  <a:gd name="connsiteX5" fmla="*/ 213030 w 264600"/>
                  <a:gd name="connsiteY5" fmla="*/ 25596 h 264600"/>
                  <a:gd name="connsiteX6" fmla="*/ 202230 w 264600"/>
                  <a:gd name="connsiteY6" fmla="*/ 24786 h 264600"/>
                  <a:gd name="connsiteX7" fmla="*/ 177120 w 264600"/>
                  <a:gd name="connsiteY7" fmla="*/ 43308 h 264600"/>
                  <a:gd name="connsiteX8" fmla="*/ 163134 w 264600"/>
                  <a:gd name="connsiteY8" fmla="*/ 37800 h 264600"/>
                  <a:gd name="connsiteX9" fmla="*/ 158490 w 264600"/>
                  <a:gd name="connsiteY9" fmla="*/ 7020 h 264600"/>
                  <a:gd name="connsiteX10" fmla="*/ 150498 w 264600"/>
                  <a:gd name="connsiteY10" fmla="*/ 0 h 264600"/>
                  <a:gd name="connsiteX11" fmla="*/ 114102 w 264600"/>
                  <a:gd name="connsiteY11" fmla="*/ 0 h 264600"/>
                  <a:gd name="connsiteX12" fmla="*/ 106110 w 264600"/>
                  <a:gd name="connsiteY12" fmla="*/ 6912 h 264600"/>
                  <a:gd name="connsiteX13" fmla="*/ 101466 w 264600"/>
                  <a:gd name="connsiteY13" fmla="*/ 37800 h 264600"/>
                  <a:gd name="connsiteX14" fmla="*/ 87264 w 264600"/>
                  <a:gd name="connsiteY14" fmla="*/ 43686 h 264600"/>
                  <a:gd name="connsiteX15" fmla="*/ 62154 w 264600"/>
                  <a:gd name="connsiteY15" fmla="*/ 25164 h 264600"/>
                  <a:gd name="connsiteX16" fmla="*/ 51354 w 264600"/>
                  <a:gd name="connsiteY16" fmla="*/ 25974 h 264600"/>
                  <a:gd name="connsiteX17" fmla="*/ 25650 w 264600"/>
                  <a:gd name="connsiteY17" fmla="*/ 51678 h 264600"/>
                  <a:gd name="connsiteX18" fmla="*/ 24840 w 264600"/>
                  <a:gd name="connsiteY18" fmla="*/ 62478 h 264600"/>
                  <a:gd name="connsiteX19" fmla="*/ 43416 w 264600"/>
                  <a:gd name="connsiteY19" fmla="*/ 87696 h 264600"/>
                  <a:gd name="connsiteX20" fmla="*/ 37800 w 264600"/>
                  <a:gd name="connsiteY20" fmla="*/ 101412 h 264600"/>
                  <a:gd name="connsiteX21" fmla="*/ 6804 w 264600"/>
                  <a:gd name="connsiteY21" fmla="*/ 106110 h 264600"/>
                  <a:gd name="connsiteX22" fmla="*/ 0 w 264600"/>
                  <a:gd name="connsiteY22" fmla="*/ 114102 h 264600"/>
                  <a:gd name="connsiteX23" fmla="*/ 0 w 264600"/>
                  <a:gd name="connsiteY23" fmla="*/ 150498 h 264600"/>
                  <a:gd name="connsiteX24" fmla="*/ 6912 w 264600"/>
                  <a:gd name="connsiteY24" fmla="*/ 158490 h 264600"/>
                  <a:gd name="connsiteX25" fmla="*/ 38070 w 264600"/>
                  <a:gd name="connsiteY25" fmla="*/ 163188 h 264600"/>
                  <a:gd name="connsiteX26" fmla="*/ 43848 w 264600"/>
                  <a:gd name="connsiteY26" fmla="*/ 177012 h 264600"/>
                  <a:gd name="connsiteX27" fmla="*/ 25110 w 264600"/>
                  <a:gd name="connsiteY27" fmla="*/ 202392 h 264600"/>
                  <a:gd name="connsiteX28" fmla="*/ 25920 w 264600"/>
                  <a:gd name="connsiteY28" fmla="*/ 213192 h 264600"/>
                  <a:gd name="connsiteX29" fmla="*/ 51624 w 264600"/>
                  <a:gd name="connsiteY29" fmla="*/ 238896 h 264600"/>
                  <a:gd name="connsiteX30" fmla="*/ 62424 w 264600"/>
                  <a:gd name="connsiteY30" fmla="*/ 239706 h 264600"/>
                  <a:gd name="connsiteX31" fmla="*/ 87912 w 264600"/>
                  <a:gd name="connsiteY31" fmla="*/ 220914 h 264600"/>
                  <a:gd name="connsiteX32" fmla="*/ 101628 w 264600"/>
                  <a:gd name="connsiteY32" fmla="*/ 226584 h 264600"/>
                  <a:gd name="connsiteX33" fmla="*/ 106380 w 264600"/>
                  <a:gd name="connsiteY33" fmla="*/ 257904 h 264600"/>
                  <a:gd name="connsiteX34" fmla="*/ 114102 w 264600"/>
                  <a:gd name="connsiteY34" fmla="*/ 264600 h 264600"/>
                  <a:gd name="connsiteX35" fmla="*/ 150498 w 264600"/>
                  <a:gd name="connsiteY35" fmla="*/ 264600 h 264600"/>
                  <a:gd name="connsiteX36" fmla="*/ 158490 w 264600"/>
                  <a:gd name="connsiteY36" fmla="*/ 257688 h 264600"/>
                  <a:gd name="connsiteX37" fmla="*/ 163242 w 264600"/>
                  <a:gd name="connsiteY37" fmla="*/ 226368 h 264600"/>
                  <a:gd name="connsiteX38" fmla="*/ 176958 w 264600"/>
                  <a:gd name="connsiteY38" fmla="*/ 220698 h 264600"/>
                  <a:gd name="connsiteX39" fmla="*/ 202446 w 264600"/>
                  <a:gd name="connsiteY39" fmla="*/ 239490 h 264600"/>
                  <a:gd name="connsiteX40" fmla="*/ 213246 w 264600"/>
                  <a:gd name="connsiteY40" fmla="*/ 238680 h 264600"/>
                  <a:gd name="connsiteX41" fmla="*/ 238950 w 264600"/>
                  <a:gd name="connsiteY41" fmla="*/ 212976 h 264600"/>
                  <a:gd name="connsiteX42" fmla="*/ 239760 w 264600"/>
                  <a:gd name="connsiteY42" fmla="*/ 202176 h 264600"/>
                  <a:gd name="connsiteX43" fmla="*/ 221022 w 264600"/>
                  <a:gd name="connsiteY43" fmla="*/ 176796 h 264600"/>
                  <a:gd name="connsiteX44" fmla="*/ 226800 w 264600"/>
                  <a:gd name="connsiteY44" fmla="*/ 163188 h 264600"/>
                  <a:gd name="connsiteX45" fmla="*/ 257958 w 264600"/>
                  <a:gd name="connsiteY45" fmla="*/ 158490 h 264600"/>
                  <a:gd name="connsiteX46" fmla="*/ 264600 w 264600"/>
                  <a:gd name="connsiteY46" fmla="*/ 150498 h 264600"/>
                  <a:gd name="connsiteX47" fmla="*/ 264600 w 264600"/>
                  <a:gd name="connsiteY47" fmla="*/ 114102 h 264600"/>
                  <a:gd name="connsiteX48" fmla="*/ 257688 w 264600"/>
                  <a:gd name="connsiteY48" fmla="*/ 106110 h 264600"/>
                  <a:gd name="connsiteX49" fmla="*/ 248400 w 264600"/>
                  <a:gd name="connsiteY49" fmla="*/ 143532 h 264600"/>
                  <a:gd name="connsiteX50" fmla="*/ 219078 w 264600"/>
                  <a:gd name="connsiteY50" fmla="*/ 147960 h 264600"/>
                  <a:gd name="connsiteX51" fmla="*/ 212490 w 264600"/>
                  <a:gd name="connsiteY51" fmla="*/ 153846 h 264600"/>
                  <a:gd name="connsiteX52" fmla="*/ 204228 w 264600"/>
                  <a:gd name="connsiteY52" fmla="*/ 173664 h 264600"/>
                  <a:gd name="connsiteX53" fmla="*/ 204714 w 264600"/>
                  <a:gd name="connsiteY53" fmla="*/ 182520 h 264600"/>
                  <a:gd name="connsiteX54" fmla="*/ 222372 w 264600"/>
                  <a:gd name="connsiteY54" fmla="*/ 206442 h 264600"/>
                  <a:gd name="connsiteX55" fmla="*/ 206496 w 264600"/>
                  <a:gd name="connsiteY55" fmla="*/ 222318 h 264600"/>
                  <a:gd name="connsiteX56" fmla="*/ 182466 w 264600"/>
                  <a:gd name="connsiteY56" fmla="*/ 204606 h 264600"/>
                  <a:gd name="connsiteX57" fmla="*/ 173610 w 264600"/>
                  <a:gd name="connsiteY57" fmla="*/ 204120 h 264600"/>
                  <a:gd name="connsiteX58" fmla="*/ 153900 w 264600"/>
                  <a:gd name="connsiteY58" fmla="*/ 212274 h 264600"/>
                  <a:gd name="connsiteX59" fmla="*/ 148014 w 264600"/>
                  <a:gd name="connsiteY59" fmla="*/ 218862 h 264600"/>
                  <a:gd name="connsiteX60" fmla="*/ 143532 w 264600"/>
                  <a:gd name="connsiteY60" fmla="*/ 248400 h 264600"/>
                  <a:gd name="connsiteX61" fmla="*/ 121068 w 264600"/>
                  <a:gd name="connsiteY61" fmla="*/ 248400 h 264600"/>
                  <a:gd name="connsiteX62" fmla="*/ 116586 w 264600"/>
                  <a:gd name="connsiteY62" fmla="*/ 218862 h 264600"/>
                  <a:gd name="connsiteX63" fmla="*/ 110700 w 264600"/>
                  <a:gd name="connsiteY63" fmla="*/ 212274 h 264600"/>
                  <a:gd name="connsiteX64" fmla="*/ 90990 w 264600"/>
                  <a:gd name="connsiteY64" fmla="*/ 204120 h 264600"/>
                  <a:gd name="connsiteX65" fmla="*/ 82134 w 264600"/>
                  <a:gd name="connsiteY65" fmla="*/ 204606 h 264600"/>
                  <a:gd name="connsiteX66" fmla="*/ 58104 w 264600"/>
                  <a:gd name="connsiteY66" fmla="*/ 222318 h 264600"/>
                  <a:gd name="connsiteX67" fmla="*/ 42228 w 264600"/>
                  <a:gd name="connsiteY67" fmla="*/ 206442 h 264600"/>
                  <a:gd name="connsiteX68" fmla="*/ 59940 w 264600"/>
                  <a:gd name="connsiteY68" fmla="*/ 182520 h 264600"/>
                  <a:gd name="connsiteX69" fmla="*/ 60426 w 264600"/>
                  <a:gd name="connsiteY69" fmla="*/ 173664 h 264600"/>
                  <a:gd name="connsiteX70" fmla="*/ 52164 w 264600"/>
                  <a:gd name="connsiteY70" fmla="*/ 153846 h 264600"/>
                  <a:gd name="connsiteX71" fmla="*/ 45576 w 264600"/>
                  <a:gd name="connsiteY71" fmla="*/ 147960 h 264600"/>
                  <a:gd name="connsiteX72" fmla="*/ 16200 w 264600"/>
                  <a:gd name="connsiteY72" fmla="*/ 143532 h 264600"/>
                  <a:gd name="connsiteX73" fmla="*/ 16200 w 264600"/>
                  <a:gd name="connsiteY73" fmla="*/ 121068 h 264600"/>
                  <a:gd name="connsiteX74" fmla="*/ 45414 w 264600"/>
                  <a:gd name="connsiteY74" fmla="*/ 116640 h 264600"/>
                  <a:gd name="connsiteX75" fmla="*/ 52056 w 264600"/>
                  <a:gd name="connsiteY75" fmla="*/ 110700 h 264600"/>
                  <a:gd name="connsiteX76" fmla="*/ 60318 w 264600"/>
                  <a:gd name="connsiteY76" fmla="*/ 90666 h 264600"/>
                  <a:gd name="connsiteX77" fmla="*/ 59832 w 264600"/>
                  <a:gd name="connsiteY77" fmla="*/ 81810 h 264600"/>
                  <a:gd name="connsiteX78" fmla="*/ 42336 w 264600"/>
                  <a:gd name="connsiteY78" fmla="*/ 58104 h 264600"/>
                  <a:gd name="connsiteX79" fmla="*/ 58212 w 264600"/>
                  <a:gd name="connsiteY79" fmla="*/ 42228 h 264600"/>
                  <a:gd name="connsiteX80" fmla="*/ 81864 w 264600"/>
                  <a:gd name="connsiteY80" fmla="*/ 59670 h 264600"/>
                  <a:gd name="connsiteX81" fmla="*/ 90720 w 264600"/>
                  <a:gd name="connsiteY81" fmla="*/ 60156 h 264600"/>
                  <a:gd name="connsiteX82" fmla="*/ 110862 w 264600"/>
                  <a:gd name="connsiteY82" fmla="*/ 51786 h 264600"/>
                  <a:gd name="connsiteX83" fmla="*/ 116802 w 264600"/>
                  <a:gd name="connsiteY83" fmla="*/ 45144 h 264600"/>
                  <a:gd name="connsiteX84" fmla="*/ 121068 w 264600"/>
                  <a:gd name="connsiteY84" fmla="*/ 16200 h 264600"/>
                  <a:gd name="connsiteX85" fmla="*/ 143532 w 264600"/>
                  <a:gd name="connsiteY85" fmla="*/ 16200 h 264600"/>
                  <a:gd name="connsiteX86" fmla="*/ 147906 w 264600"/>
                  <a:gd name="connsiteY86" fmla="*/ 45198 h 264600"/>
                  <a:gd name="connsiteX87" fmla="*/ 153846 w 264600"/>
                  <a:gd name="connsiteY87" fmla="*/ 51840 h 264600"/>
                  <a:gd name="connsiteX88" fmla="*/ 173988 w 264600"/>
                  <a:gd name="connsiteY88" fmla="*/ 60210 h 264600"/>
                  <a:gd name="connsiteX89" fmla="*/ 182844 w 264600"/>
                  <a:gd name="connsiteY89" fmla="*/ 59724 h 264600"/>
                  <a:gd name="connsiteX90" fmla="*/ 206496 w 264600"/>
                  <a:gd name="connsiteY90" fmla="*/ 42282 h 264600"/>
                  <a:gd name="connsiteX91" fmla="*/ 222372 w 264600"/>
                  <a:gd name="connsiteY91" fmla="*/ 58158 h 264600"/>
                  <a:gd name="connsiteX92" fmla="*/ 204876 w 264600"/>
                  <a:gd name="connsiteY92" fmla="*/ 81864 h 264600"/>
                  <a:gd name="connsiteX93" fmla="*/ 204390 w 264600"/>
                  <a:gd name="connsiteY93" fmla="*/ 90720 h 264600"/>
                  <a:gd name="connsiteX94" fmla="*/ 212652 w 264600"/>
                  <a:gd name="connsiteY94" fmla="*/ 110754 h 264600"/>
                  <a:gd name="connsiteX95" fmla="*/ 219294 w 264600"/>
                  <a:gd name="connsiteY95" fmla="*/ 116694 h 264600"/>
                  <a:gd name="connsiteX96" fmla="*/ 248508 w 264600"/>
                  <a:gd name="connsiteY96" fmla="*/ 121122 h 26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264600" h="264600">
                    <a:moveTo>
                      <a:pt x="257688" y="106110"/>
                    </a:moveTo>
                    <a:lnTo>
                      <a:pt x="226800" y="101412"/>
                    </a:lnTo>
                    <a:cubicBezTo>
                      <a:pt x="225223" y="96570"/>
                      <a:pt x="223273" y="91858"/>
                      <a:pt x="220968" y="87318"/>
                    </a:cubicBezTo>
                    <a:lnTo>
                      <a:pt x="239544" y="62100"/>
                    </a:lnTo>
                    <a:cubicBezTo>
                      <a:pt x="242074" y="58822"/>
                      <a:pt x="241725" y="54164"/>
                      <a:pt x="238734" y="51300"/>
                    </a:cubicBezTo>
                    <a:lnTo>
                      <a:pt x="213030" y="25596"/>
                    </a:lnTo>
                    <a:cubicBezTo>
                      <a:pt x="210166" y="22605"/>
                      <a:pt x="205508" y="22256"/>
                      <a:pt x="202230" y="24786"/>
                    </a:cubicBezTo>
                    <a:lnTo>
                      <a:pt x="177120" y="43308"/>
                    </a:lnTo>
                    <a:cubicBezTo>
                      <a:pt x="172605" y="41120"/>
                      <a:pt x="167929" y="39279"/>
                      <a:pt x="163134" y="37800"/>
                    </a:cubicBezTo>
                    <a:lnTo>
                      <a:pt x="158490" y="7020"/>
                    </a:lnTo>
                    <a:cubicBezTo>
                      <a:pt x="157951" y="3014"/>
                      <a:pt x="154540" y="18"/>
                      <a:pt x="150498" y="0"/>
                    </a:cubicBezTo>
                    <a:lnTo>
                      <a:pt x="114102" y="0"/>
                    </a:lnTo>
                    <a:cubicBezTo>
                      <a:pt x="110095" y="10"/>
                      <a:pt x="106698" y="2948"/>
                      <a:pt x="106110" y="6912"/>
                    </a:cubicBezTo>
                    <a:lnTo>
                      <a:pt x="101466" y="37800"/>
                    </a:lnTo>
                    <a:cubicBezTo>
                      <a:pt x="96587" y="39391"/>
                      <a:pt x="91838" y="41359"/>
                      <a:pt x="87264" y="43686"/>
                    </a:cubicBezTo>
                    <a:lnTo>
                      <a:pt x="62154" y="25164"/>
                    </a:lnTo>
                    <a:cubicBezTo>
                      <a:pt x="58876" y="22634"/>
                      <a:pt x="54218" y="22983"/>
                      <a:pt x="51354" y="25974"/>
                    </a:cubicBezTo>
                    <a:lnTo>
                      <a:pt x="25650" y="51678"/>
                    </a:lnTo>
                    <a:cubicBezTo>
                      <a:pt x="22659" y="54542"/>
                      <a:pt x="22310" y="59200"/>
                      <a:pt x="24840" y="62478"/>
                    </a:cubicBezTo>
                    <a:lnTo>
                      <a:pt x="43416" y="87696"/>
                    </a:lnTo>
                    <a:cubicBezTo>
                      <a:pt x="41203" y="92121"/>
                      <a:pt x="39325" y="96705"/>
                      <a:pt x="37800" y="101412"/>
                    </a:cubicBezTo>
                    <a:lnTo>
                      <a:pt x="6804" y="106110"/>
                    </a:lnTo>
                    <a:cubicBezTo>
                      <a:pt x="2883" y="106746"/>
                      <a:pt x="2" y="110130"/>
                      <a:pt x="0" y="114102"/>
                    </a:cubicBezTo>
                    <a:lnTo>
                      <a:pt x="0" y="150498"/>
                    </a:lnTo>
                    <a:cubicBezTo>
                      <a:pt x="10" y="154505"/>
                      <a:pt x="2948" y="157903"/>
                      <a:pt x="6912" y="158490"/>
                    </a:cubicBezTo>
                    <a:lnTo>
                      <a:pt x="38070" y="163188"/>
                    </a:lnTo>
                    <a:cubicBezTo>
                      <a:pt x="39641" y="167937"/>
                      <a:pt x="41572" y="172558"/>
                      <a:pt x="43848" y="177012"/>
                    </a:cubicBezTo>
                    <a:lnTo>
                      <a:pt x="25110" y="202392"/>
                    </a:lnTo>
                    <a:cubicBezTo>
                      <a:pt x="22580" y="205670"/>
                      <a:pt x="22929" y="210328"/>
                      <a:pt x="25920" y="213192"/>
                    </a:cubicBezTo>
                    <a:lnTo>
                      <a:pt x="51624" y="238896"/>
                    </a:lnTo>
                    <a:cubicBezTo>
                      <a:pt x="54488" y="241887"/>
                      <a:pt x="59146" y="242236"/>
                      <a:pt x="62424" y="239706"/>
                    </a:cubicBezTo>
                    <a:lnTo>
                      <a:pt x="87912" y="220914"/>
                    </a:lnTo>
                    <a:cubicBezTo>
                      <a:pt x="92335" y="223146"/>
                      <a:pt x="96920" y="225041"/>
                      <a:pt x="101628" y="226584"/>
                    </a:cubicBezTo>
                    <a:lnTo>
                      <a:pt x="106380" y="257904"/>
                    </a:lnTo>
                    <a:cubicBezTo>
                      <a:pt x="107043" y="261683"/>
                      <a:pt x="110267" y="264479"/>
                      <a:pt x="114102" y="264600"/>
                    </a:cubicBezTo>
                    <a:lnTo>
                      <a:pt x="150498" y="264600"/>
                    </a:lnTo>
                    <a:cubicBezTo>
                      <a:pt x="154505" y="264590"/>
                      <a:pt x="157903" y="261652"/>
                      <a:pt x="158490" y="257688"/>
                    </a:cubicBezTo>
                    <a:lnTo>
                      <a:pt x="163242" y="226368"/>
                    </a:lnTo>
                    <a:cubicBezTo>
                      <a:pt x="167950" y="224825"/>
                      <a:pt x="172535" y="222929"/>
                      <a:pt x="176958" y="220698"/>
                    </a:cubicBezTo>
                    <a:lnTo>
                      <a:pt x="202446" y="239490"/>
                    </a:lnTo>
                    <a:cubicBezTo>
                      <a:pt x="205724" y="242020"/>
                      <a:pt x="210382" y="241671"/>
                      <a:pt x="213246" y="238680"/>
                    </a:cubicBezTo>
                    <a:lnTo>
                      <a:pt x="238950" y="212976"/>
                    </a:lnTo>
                    <a:cubicBezTo>
                      <a:pt x="241941" y="210112"/>
                      <a:pt x="242290" y="205454"/>
                      <a:pt x="239760" y="202176"/>
                    </a:cubicBezTo>
                    <a:lnTo>
                      <a:pt x="221022" y="176796"/>
                    </a:lnTo>
                    <a:cubicBezTo>
                      <a:pt x="223287" y="172412"/>
                      <a:pt x="225219" y="167863"/>
                      <a:pt x="226800" y="163188"/>
                    </a:cubicBezTo>
                    <a:lnTo>
                      <a:pt x="257958" y="158490"/>
                    </a:lnTo>
                    <a:cubicBezTo>
                      <a:pt x="261814" y="157784"/>
                      <a:pt x="264612" y="154418"/>
                      <a:pt x="264600" y="150498"/>
                    </a:cubicBezTo>
                    <a:lnTo>
                      <a:pt x="264600" y="114102"/>
                    </a:lnTo>
                    <a:cubicBezTo>
                      <a:pt x="264590" y="110095"/>
                      <a:pt x="261652" y="106698"/>
                      <a:pt x="257688" y="106110"/>
                    </a:cubicBezTo>
                    <a:close/>
                    <a:moveTo>
                      <a:pt x="248400" y="143532"/>
                    </a:moveTo>
                    <a:lnTo>
                      <a:pt x="219078" y="147960"/>
                    </a:lnTo>
                    <a:cubicBezTo>
                      <a:pt x="215911" y="148447"/>
                      <a:pt x="213329" y="150754"/>
                      <a:pt x="212490" y="153846"/>
                    </a:cubicBezTo>
                    <a:cubicBezTo>
                      <a:pt x="210609" y="160783"/>
                      <a:pt x="207831" y="167445"/>
                      <a:pt x="204228" y="173664"/>
                    </a:cubicBezTo>
                    <a:cubicBezTo>
                      <a:pt x="202616" y="176450"/>
                      <a:pt x="202807" y="179927"/>
                      <a:pt x="204714" y="182520"/>
                    </a:cubicBezTo>
                    <a:lnTo>
                      <a:pt x="222372" y="206442"/>
                    </a:lnTo>
                    <a:lnTo>
                      <a:pt x="206496" y="222318"/>
                    </a:lnTo>
                    <a:lnTo>
                      <a:pt x="182466" y="204606"/>
                    </a:lnTo>
                    <a:cubicBezTo>
                      <a:pt x="179873" y="202699"/>
                      <a:pt x="176396" y="202508"/>
                      <a:pt x="173610" y="204120"/>
                    </a:cubicBezTo>
                    <a:cubicBezTo>
                      <a:pt x="167421" y="207680"/>
                      <a:pt x="160795" y="210421"/>
                      <a:pt x="153900" y="212274"/>
                    </a:cubicBezTo>
                    <a:cubicBezTo>
                      <a:pt x="150808" y="213113"/>
                      <a:pt x="148501" y="215695"/>
                      <a:pt x="148014" y="218862"/>
                    </a:cubicBezTo>
                    <a:lnTo>
                      <a:pt x="143532" y="248400"/>
                    </a:lnTo>
                    <a:lnTo>
                      <a:pt x="121068" y="248400"/>
                    </a:lnTo>
                    <a:lnTo>
                      <a:pt x="116586" y="218862"/>
                    </a:lnTo>
                    <a:cubicBezTo>
                      <a:pt x="116099" y="215695"/>
                      <a:pt x="113792" y="213113"/>
                      <a:pt x="110700" y="212274"/>
                    </a:cubicBezTo>
                    <a:cubicBezTo>
                      <a:pt x="103805" y="210420"/>
                      <a:pt x="97179" y="207679"/>
                      <a:pt x="90990" y="204120"/>
                    </a:cubicBezTo>
                    <a:cubicBezTo>
                      <a:pt x="88204" y="202508"/>
                      <a:pt x="84727" y="202699"/>
                      <a:pt x="82134" y="204606"/>
                    </a:cubicBezTo>
                    <a:lnTo>
                      <a:pt x="58104" y="222318"/>
                    </a:lnTo>
                    <a:lnTo>
                      <a:pt x="42228" y="206442"/>
                    </a:lnTo>
                    <a:lnTo>
                      <a:pt x="59940" y="182520"/>
                    </a:lnTo>
                    <a:cubicBezTo>
                      <a:pt x="61847" y="179927"/>
                      <a:pt x="62038" y="176450"/>
                      <a:pt x="60426" y="173664"/>
                    </a:cubicBezTo>
                    <a:cubicBezTo>
                      <a:pt x="56823" y="167445"/>
                      <a:pt x="54045" y="160783"/>
                      <a:pt x="52164" y="153846"/>
                    </a:cubicBezTo>
                    <a:cubicBezTo>
                      <a:pt x="51325" y="150754"/>
                      <a:pt x="48743" y="148447"/>
                      <a:pt x="45576" y="147960"/>
                    </a:cubicBezTo>
                    <a:lnTo>
                      <a:pt x="16200" y="143532"/>
                    </a:lnTo>
                    <a:lnTo>
                      <a:pt x="16200" y="121068"/>
                    </a:lnTo>
                    <a:lnTo>
                      <a:pt x="45414" y="116640"/>
                    </a:lnTo>
                    <a:cubicBezTo>
                      <a:pt x="48616" y="116165"/>
                      <a:pt x="51228" y="113829"/>
                      <a:pt x="52056" y="110700"/>
                    </a:cubicBezTo>
                    <a:cubicBezTo>
                      <a:pt x="53917" y="103688"/>
                      <a:pt x="56695" y="96952"/>
                      <a:pt x="60318" y="90666"/>
                    </a:cubicBezTo>
                    <a:cubicBezTo>
                      <a:pt x="61930" y="87880"/>
                      <a:pt x="61739" y="84403"/>
                      <a:pt x="59832" y="81810"/>
                    </a:cubicBezTo>
                    <a:lnTo>
                      <a:pt x="42336" y="58104"/>
                    </a:lnTo>
                    <a:lnTo>
                      <a:pt x="58212" y="42228"/>
                    </a:lnTo>
                    <a:lnTo>
                      <a:pt x="81864" y="59670"/>
                    </a:lnTo>
                    <a:cubicBezTo>
                      <a:pt x="84457" y="61577"/>
                      <a:pt x="87934" y="61768"/>
                      <a:pt x="90720" y="60156"/>
                    </a:cubicBezTo>
                    <a:cubicBezTo>
                      <a:pt x="97034" y="56488"/>
                      <a:pt x="103807" y="53673"/>
                      <a:pt x="110862" y="51786"/>
                    </a:cubicBezTo>
                    <a:cubicBezTo>
                      <a:pt x="113991" y="50958"/>
                      <a:pt x="116327" y="48346"/>
                      <a:pt x="116802" y="45144"/>
                    </a:cubicBezTo>
                    <a:lnTo>
                      <a:pt x="121068" y="16200"/>
                    </a:lnTo>
                    <a:lnTo>
                      <a:pt x="143532" y="16200"/>
                    </a:lnTo>
                    <a:lnTo>
                      <a:pt x="147906" y="45198"/>
                    </a:lnTo>
                    <a:cubicBezTo>
                      <a:pt x="148381" y="48400"/>
                      <a:pt x="150717" y="51012"/>
                      <a:pt x="153846" y="51840"/>
                    </a:cubicBezTo>
                    <a:cubicBezTo>
                      <a:pt x="160901" y="53727"/>
                      <a:pt x="167674" y="56542"/>
                      <a:pt x="173988" y="60210"/>
                    </a:cubicBezTo>
                    <a:cubicBezTo>
                      <a:pt x="176771" y="61836"/>
                      <a:pt x="180256" y="61645"/>
                      <a:pt x="182844" y="59724"/>
                    </a:cubicBezTo>
                    <a:lnTo>
                      <a:pt x="206496" y="42282"/>
                    </a:lnTo>
                    <a:lnTo>
                      <a:pt x="222372" y="58158"/>
                    </a:lnTo>
                    <a:lnTo>
                      <a:pt x="204876" y="81864"/>
                    </a:lnTo>
                    <a:cubicBezTo>
                      <a:pt x="202969" y="84457"/>
                      <a:pt x="202778" y="87934"/>
                      <a:pt x="204390" y="90720"/>
                    </a:cubicBezTo>
                    <a:cubicBezTo>
                      <a:pt x="208013" y="97006"/>
                      <a:pt x="210791" y="103742"/>
                      <a:pt x="212652" y="110754"/>
                    </a:cubicBezTo>
                    <a:cubicBezTo>
                      <a:pt x="213480" y="113883"/>
                      <a:pt x="216092" y="116219"/>
                      <a:pt x="219294" y="116694"/>
                    </a:cubicBezTo>
                    <a:lnTo>
                      <a:pt x="248508" y="121122"/>
                    </a:lnTo>
                    <a:close/>
                  </a:path>
                </a:pathLst>
              </a:custGeom>
              <a:grpFill/>
              <a:ln w="5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27849C08-12AC-E319-F4C7-2865EFE8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10101336" cy="664797"/>
          </a:xfrm>
        </p:spPr>
        <p:txBody>
          <a:bodyPr/>
          <a:lstStyle/>
          <a:p>
            <a:r>
              <a:rPr lang="ru-RU" b="1" dirty="0">
                <a:latin typeface="Inter" panose="02000503000000020004" pitchFamily="2" charset="0"/>
                <a:ea typeface="Inter" panose="02000503000000020004" pitchFamily="2" charset="0"/>
                <a:cs typeface="+mj-lt"/>
              </a:rPr>
              <a:t>ИСПОЛЬЗОВАНИЕ СОВРЕМЕННЫХ</a:t>
            </a:r>
            <a:r>
              <a:rPr lang="en-US" b="1" dirty="0">
                <a:latin typeface="Inter" panose="02000503000000020004" pitchFamily="2" charset="0"/>
                <a:ea typeface="Inter" panose="02000503000000020004" pitchFamily="2" charset="0"/>
                <a:cs typeface="+mj-lt"/>
              </a:rPr>
              <a:t> </a:t>
            </a:r>
            <a:r>
              <a:rPr lang="ru-RU" b="1" dirty="0">
                <a:latin typeface="Inter" panose="02000503000000020004" pitchFamily="2" charset="0"/>
                <a:ea typeface="Inter" panose="02000503000000020004" pitchFamily="2" charset="0"/>
                <a:cs typeface="+mj-lt"/>
              </a:rPr>
              <a:t>ТЕХНОЛОГИЙ </a:t>
            </a:r>
            <a:br>
              <a:rPr lang="ru-RU" b="1" dirty="0">
                <a:solidFill>
                  <a:srgbClr val="51626F"/>
                </a:solidFill>
                <a:latin typeface="Inter" panose="02000503000000020004" pitchFamily="2" charset="0"/>
                <a:ea typeface="Inter" panose="02000503000000020004" pitchFamily="2" charset="0"/>
                <a:cs typeface="+mj-lt"/>
              </a:rPr>
            </a:br>
            <a:r>
              <a:rPr lang="ru-RU" b="1" dirty="0">
                <a:solidFill>
                  <a:srgbClr val="51626F"/>
                </a:solidFill>
                <a:latin typeface="Inter" panose="02000503000000020004" pitchFamily="2" charset="0"/>
                <a:ea typeface="Inter" panose="02000503000000020004" pitchFamily="2" charset="0"/>
                <a:cs typeface="+mj-lt"/>
              </a:rPr>
              <a:t>в ОБРАЗОВАТЕЛЬНОМ ПРОЦЕССЕ</a:t>
            </a:r>
            <a:endParaRPr lang="ru-RU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421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76">
            <a:extLst>
              <a:ext uri="{FF2B5EF4-FFF2-40B4-BE49-F238E27FC236}">
                <a16:creationId xmlns:a16="http://schemas.microsoft.com/office/drawing/2014/main" id="{CF3CA64A-3E76-4EFD-95B7-34FC0CFE615C}"/>
              </a:ext>
            </a:extLst>
          </p:cNvPr>
          <p:cNvSpPr/>
          <p:nvPr/>
        </p:nvSpPr>
        <p:spPr>
          <a:xfrm>
            <a:off x="6249139" y="1401614"/>
            <a:ext cx="2271209" cy="5052574"/>
          </a:xfrm>
          <a:prstGeom prst="roundRect">
            <a:avLst>
              <a:gd name="adj" fmla="val 1502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  <a:sym typeface="+mn-lt"/>
            </a:endParaRPr>
          </a:p>
        </p:txBody>
      </p:sp>
      <p:sp>
        <p:nvSpPr>
          <p:cNvPr id="24" name="Rounded Rectangle 76">
            <a:extLst>
              <a:ext uri="{FF2B5EF4-FFF2-40B4-BE49-F238E27FC236}">
                <a16:creationId xmlns:a16="http://schemas.microsoft.com/office/drawing/2014/main" id="{3A75030B-41D8-4F23-8743-6F3FFA223CF5}"/>
              </a:ext>
            </a:extLst>
          </p:cNvPr>
          <p:cNvSpPr/>
          <p:nvPr/>
        </p:nvSpPr>
        <p:spPr>
          <a:xfrm>
            <a:off x="6249139" y="1401614"/>
            <a:ext cx="2271209" cy="637115"/>
          </a:xfrm>
          <a:prstGeom prst="roundRect">
            <a:avLst>
              <a:gd name="adj" fmla="val 6951"/>
            </a:avLst>
          </a:prstGeom>
          <a:solidFill>
            <a:schemeClr val="accent1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0" rIns="72000" bIns="0" rtlCol="0" anchor="ctr" anchorCtr="0">
            <a:noAutofit/>
          </a:bodyPr>
          <a:lstStyle/>
          <a:p>
            <a:pPr>
              <a:buSzPct val="100000"/>
            </a:pPr>
            <a:r>
              <a:rPr lang="ru-RU" sz="14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Иностранные языки</a:t>
            </a:r>
          </a:p>
        </p:txBody>
      </p:sp>
      <p:pic>
        <p:nvPicPr>
          <p:cNvPr id="29" name="Graphic 8">
            <a:extLst>
              <a:ext uri="{FF2B5EF4-FFF2-40B4-BE49-F238E27FC236}">
                <a16:creationId xmlns:a16="http://schemas.microsoft.com/office/drawing/2014/main" id="{FE1AFBD3-FA67-4ACB-9387-12176C1D4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72600" y="1536681"/>
            <a:ext cx="292749" cy="295831"/>
          </a:xfrm>
          <a:prstGeom prst="rect">
            <a:avLst/>
          </a:prstGeom>
        </p:spPr>
      </p:pic>
      <p:sp>
        <p:nvSpPr>
          <p:cNvPr id="30" name="Rounded Rectangle 76">
            <a:extLst>
              <a:ext uri="{FF2B5EF4-FFF2-40B4-BE49-F238E27FC236}">
                <a16:creationId xmlns:a16="http://schemas.microsoft.com/office/drawing/2014/main" id="{D16A0304-FC7A-463F-B4C3-BC65756A011A}"/>
              </a:ext>
            </a:extLst>
          </p:cNvPr>
          <p:cNvSpPr/>
          <p:nvPr/>
        </p:nvSpPr>
        <p:spPr>
          <a:xfrm>
            <a:off x="3671654" y="1413065"/>
            <a:ext cx="2271209" cy="5052574"/>
          </a:xfrm>
          <a:prstGeom prst="roundRect">
            <a:avLst>
              <a:gd name="adj" fmla="val 1502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  <a:sym typeface="+mn-lt"/>
            </a:endParaRPr>
          </a:p>
        </p:txBody>
      </p:sp>
      <p:sp>
        <p:nvSpPr>
          <p:cNvPr id="31" name="Rounded Rectangle 76">
            <a:extLst>
              <a:ext uri="{FF2B5EF4-FFF2-40B4-BE49-F238E27FC236}">
                <a16:creationId xmlns:a16="http://schemas.microsoft.com/office/drawing/2014/main" id="{C859BBAC-8024-49FB-B3A4-DB9735B25BE0}"/>
              </a:ext>
            </a:extLst>
          </p:cNvPr>
          <p:cNvSpPr/>
          <p:nvPr/>
        </p:nvSpPr>
        <p:spPr>
          <a:xfrm>
            <a:off x="3671654" y="1413065"/>
            <a:ext cx="2271209" cy="637116"/>
          </a:xfrm>
          <a:prstGeom prst="roundRect">
            <a:avLst>
              <a:gd name="adj" fmla="val 6951"/>
            </a:avLst>
          </a:prstGeom>
          <a:solidFill>
            <a:schemeClr val="accent1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0" rIns="72000" bIns="0" rtlCol="0" anchor="ctr" anchorCtr="0">
            <a:noAutofit/>
          </a:bodyPr>
          <a:lstStyle/>
          <a:p>
            <a:pPr>
              <a:buSzPct val="100000"/>
            </a:pPr>
            <a:r>
              <a:rPr lang="ru-RU" sz="14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Много практики</a:t>
            </a:r>
            <a:endParaRPr lang="en-US" sz="140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38" name="Graphic 8">
            <a:extLst>
              <a:ext uri="{FF2B5EF4-FFF2-40B4-BE49-F238E27FC236}">
                <a16:creationId xmlns:a16="http://schemas.microsoft.com/office/drawing/2014/main" id="{BE1DCA1D-F635-43CA-B37B-405039A78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793574" y="1594270"/>
            <a:ext cx="295832" cy="203554"/>
          </a:xfrm>
          <a:prstGeom prst="rect">
            <a:avLst/>
          </a:prstGeom>
        </p:spPr>
      </p:pic>
      <p:sp>
        <p:nvSpPr>
          <p:cNvPr id="33" name="Rounded Rectangle 76">
            <a:extLst>
              <a:ext uri="{FF2B5EF4-FFF2-40B4-BE49-F238E27FC236}">
                <a16:creationId xmlns:a16="http://schemas.microsoft.com/office/drawing/2014/main" id="{CB8BAD95-6983-45D7-8AF0-5D7E62D80B76}"/>
              </a:ext>
            </a:extLst>
          </p:cNvPr>
          <p:cNvSpPr/>
          <p:nvPr/>
        </p:nvSpPr>
        <p:spPr>
          <a:xfrm>
            <a:off x="1103744" y="1413063"/>
            <a:ext cx="2271209" cy="5052574"/>
          </a:xfrm>
          <a:prstGeom prst="roundRect">
            <a:avLst>
              <a:gd name="adj" fmla="val 1502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  <a:sym typeface="+mn-lt"/>
            </a:endParaRPr>
          </a:p>
        </p:txBody>
      </p:sp>
      <p:sp>
        <p:nvSpPr>
          <p:cNvPr id="34" name="Rounded Rectangle 76">
            <a:extLst>
              <a:ext uri="{FF2B5EF4-FFF2-40B4-BE49-F238E27FC236}">
                <a16:creationId xmlns:a16="http://schemas.microsoft.com/office/drawing/2014/main" id="{4AB955D8-F0C7-4DEC-9BBE-4BC9B00A2E9C}"/>
              </a:ext>
            </a:extLst>
          </p:cNvPr>
          <p:cNvSpPr/>
          <p:nvPr/>
        </p:nvSpPr>
        <p:spPr>
          <a:xfrm>
            <a:off x="1103744" y="1413063"/>
            <a:ext cx="2271209" cy="637116"/>
          </a:xfrm>
          <a:prstGeom prst="roundRect">
            <a:avLst>
              <a:gd name="adj" fmla="val 6951"/>
            </a:avLst>
          </a:prstGeom>
          <a:solidFill>
            <a:schemeClr val="accent1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0" rIns="72000" bIns="0" rtlCol="0" anchor="ctr" anchorCtr="0">
            <a:noAutofit/>
          </a:bodyPr>
          <a:lstStyle/>
          <a:p>
            <a:pPr>
              <a:buSzPct val="100000"/>
            </a:pPr>
            <a:r>
              <a:rPr lang="ru-RU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Дисциплины </a:t>
            </a:r>
            <a:b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по выбору</a:t>
            </a:r>
          </a:p>
        </p:txBody>
      </p:sp>
      <p:pic>
        <p:nvPicPr>
          <p:cNvPr id="41" name="Graphic 8">
            <a:extLst>
              <a:ext uri="{FF2B5EF4-FFF2-40B4-BE49-F238E27FC236}">
                <a16:creationId xmlns:a16="http://schemas.microsoft.com/office/drawing/2014/main" id="{3BDBADF0-5482-4591-9510-9E62092BA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25664" y="1548130"/>
            <a:ext cx="295832" cy="2958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0124B3-526E-48A0-9F99-7750B580D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>
                <a:latin typeface="Inter" panose="02000503000000020004" pitchFamily="2" charset="0"/>
                <a:ea typeface="Inter" panose="02000503000000020004" pitchFamily="2" charset="0"/>
              </a:rPr>
              <a:pPr/>
              <a:t>8</a:t>
            </a:fld>
            <a:endParaRPr lang="ru-RU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AD0D51-E9C9-4537-BE58-EB3CDDBE81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aphicFrame>
        <p:nvGraphicFramePr>
          <p:cNvPr id="44" name="Table 6">
            <a:extLst>
              <a:ext uri="{FF2B5EF4-FFF2-40B4-BE49-F238E27FC236}">
                <a16:creationId xmlns:a16="http://schemas.microsoft.com/office/drawing/2014/main" id="{365B41A3-3F48-47BA-A895-8526E5E02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380619"/>
              </p:ext>
            </p:extLst>
          </p:nvPr>
        </p:nvGraphicFramePr>
        <p:xfrm>
          <a:off x="6249138" y="2046315"/>
          <a:ext cx="2271209" cy="25186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1209">
                  <a:extLst>
                    <a:ext uri="{9D8B030D-6E8A-4147-A177-3AD203B41FA5}">
                      <a16:colId xmlns:a16="http://schemas.microsoft.com/office/drawing/2014/main" val="3599022634"/>
                    </a:ext>
                  </a:extLst>
                </a:gridCol>
              </a:tblGrid>
              <a:tr h="12161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  <a:sym typeface="Arial"/>
                        </a:rPr>
                        <a:t>Продолжишь изучать английский и даже будешь учиться на нем на 3-4 курсе</a:t>
                      </a:r>
                      <a:endParaRPr kumimoji="0" lang="en-US" sz="13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  <a:sym typeface="Arial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8318"/>
                  </a:ext>
                </a:extLst>
              </a:tr>
              <a:tr h="1302578">
                <a:tc>
                  <a:txBody>
                    <a:bodyPr/>
                    <a:lstStyle/>
                    <a:p>
                      <a:r>
                        <a:rPr kumimoji="0" lang="ru-RU" sz="13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Сможешь выбрать </a:t>
                      </a:r>
                      <a:r>
                        <a:rPr lang="ru-RU" sz="13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второй язык</a:t>
                      </a:r>
                      <a:r>
                        <a:rPr kumimoji="0" lang="ru-RU" sz="13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: французский,</a:t>
                      </a:r>
                      <a:br>
                        <a:rPr kumimoji="0" lang="ru-RU" sz="13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51626F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</a:br>
                      <a:r>
                        <a:rPr kumimoji="0" lang="ru-RU" sz="13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испанский, немецкий или китайский</a:t>
                      </a:r>
                      <a:endParaRPr kumimoji="0" lang="en-US" sz="13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052102"/>
                  </a:ext>
                </a:extLst>
              </a:tr>
            </a:tbl>
          </a:graphicData>
        </a:graphic>
      </p:graphicFrame>
      <p:graphicFrame>
        <p:nvGraphicFramePr>
          <p:cNvPr id="32" name="Table 6">
            <a:extLst>
              <a:ext uri="{FF2B5EF4-FFF2-40B4-BE49-F238E27FC236}">
                <a16:creationId xmlns:a16="http://schemas.microsoft.com/office/drawing/2014/main" id="{F0FF7E25-CA7D-4BA9-B61D-3657BF984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09773"/>
              </p:ext>
            </p:extLst>
          </p:nvPr>
        </p:nvGraphicFramePr>
        <p:xfrm>
          <a:off x="3671654" y="2050180"/>
          <a:ext cx="2271209" cy="25186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1209">
                  <a:extLst>
                    <a:ext uri="{9D8B030D-6E8A-4147-A177-3AD203B41FA5}">
                      <a16:colId xmlns:a16="http://schemas.microsoft.com/office/drawing/2014/main" val="3599022634"/>
                    </a:ext>
                  </a:extLst>
                </a:gridCol>
              </a:tblGrid>
              <a:tr h="828255">
                <a:tc>
                  <a:txBody>
                    <a:bodyPr/>
                    <a:lstStyle/>
                    <a:p>
                      <a:pPr>
                        <a:buClr>
                          <a:srgbClr val="C00000"/>
                        </a:buClr>
                        <a:buFont typeface="Arial"/>
                        <a:buNone/>
                      </a:pPr>
                      <a:r>
                        <a:rPr lang="ru-RU" sz="13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Обязательные летние стажировки</a:t>
                      </a: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8318"/>
                  </a:ext>
                </a:extLst>
              </a:tr>
              <a:tr h="828255">
                <a:tc>
                  <a:txBody>
                    <a:bodyPr/>
                    <a:lstStyle/>
                    <a:p>
                      <a:pPr marL="0" indent="0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sz="1300" b="0" kern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Групповые </a:t>
                      </a:r>
                      <a:r>
                        <a:rPr lang="ru-RU" sz="1300" b="0" kern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и индивидуальные курсовые</a:t>
                      </a:r>
                      <a:r>
                        <a:rPr lang="ru-RU" sz="1300" b="0" kern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 проекты</a:t>
                      </a:r>
                      <a:endParaRPr kumimoji="0" lang="en-US" sz="1300" b="0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052102"/>
                  </a:ext>
                </a:extLst>
              </a:tr>
              <a:tr h="862168">
                <a:tc>
                  <a:txBody>
                    <a:bodyPr/>
                    <a:lstStyle/>
                    <a:p>
                      <a:pPr marL="0" indent="0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sz="13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Создание бизнес-плана</a:t>
                      </a:r>
                      <a:r>
                        <a:rPr lang="ru-RU" sz="13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 </a:t>
                      </a:r>
                      <a:endParaRPr kumimoji="0" lang="ru-RU" sz="1300" b="0" kern="0" dirty="0">
                        <a:solidFill>
                          <a:schemeClr val="bg2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Arial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596232"/>
                  </a:ext>
                </a:extLst>
              </a:tr>
            </a:tbl>
          </a:graphicData>
        </a:graphic>
      </p:graphicFrame>
      <p:graphicFrame>
        <p:nvGraphicFramePr>
          <p:cNvPr id="35" name="Table 6">
            <a:extLst>
              <a:ext uri="{FF2B5EF4-FFF2-40B4-BE49-F238E27FC236}">
                <a16:creationId xmlns:a16="http://schemas.microsoft.com/office/drawing/2014/main" id="{94194DD0-825E-459A-ABA9-244E8767D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337114"/>
              </p:ext>
            </p:extLst>
          </p:nvPr>
        </p:nvGraphicFramePr>
        <p:xfrm>
          <a:off x="1103744" y="2050179"/>
          <a:ext cx="2271209" cy="25186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1209">
                  <a:extLst>
                    <a:ext uri="{9D8B030D-6E8A-4147-A177-3AD203B41FA5}">
                      <a16:colId xmlns:a16="http://schemas.microsoft.com/office/drawing/2014/main" val="3599022634"/>
                    </a:ext>
                  </a:extLst>
                </a:gridCol>
              </a:tblGrid>
              <a:tr h="978206">
                <a:tc>
                  <a:txBody>
                    <a:bodyPr/>
                    <a:lstStyle/>
                    <a:p>
                      <a:pPr>
                        <a:buClr>
                          <a:srgbClr val="C00000"/>
                        </a:buClr>
                        <a:buFont typeface="Arial"/>
                        <a:buNone/>
                      </a:pPr>
                      <a:r>
                        <a:rPr lang="ru-RU" sz="13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В первые 2 года изучишь все необходимые основы</a:t>
                      </a: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8318"/>
                  </a:ext>
                </a:extLst>
              </a:tr>
              <a:tr h="1540473">
                <a:tc>
                  <a:txBody>
                    <a:bodyPr/>
                    <a:lstStyle/>
                    <a:p>
                      <a:pPr marL="0" indent="0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sz="13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На 3-4 курсе сможешь выстроить свой трек обучения, выбрав интересные и нужные именно тебе курсы</a:t>
                      </a:r>
                      <a:endParaRPr kumimoji="0" lang="en-US" sz="13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052102"/>
                  </a:ext>
                </a:extLst>
              </a:tr>
            </a:tbl>
          </a:graphicData>
        </a:graphic>
      </p:graphicFrame>
      <p:sp>
        <p:nvSpPr>
          <p:cNvPr id="43" name="Rounded Rectangle 76">
            <a:extLst>
              <a:ext uri="{FF2B5EF4-FFF2-40B4-BE49-F238E27FC236}">
                <a16:creationId xmlns:a16="http://schemas.microsoft.com/office/drawing/2014/main" id="{FE5CF121-0AE8-48A6-8F0B-FBD4A5DF4575}"/>
              </a:ext>
            </a:extLst>
          </p:cNvPr>
          <p:cNvSpPr/>
          <p:nvPr/>
        </p:nvSpPr>
        <p:spPr>
          <a:xfrm>
            <a:off x="8828593" y="1413063"/>
            <a:ext cx="2271209" cy="5052574"/>
          </a:xfrm>
          <a:prstGeom prst="roundRect">
            <a:avLst>
              <a:gd name="adj" fmla="val 1502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  <a:sym typeface="+mn-lt"/>
            </a:endParaRPr>
          </a:p>
        </p:txBody>
      </p:sp>
      <p:sp>
        <p:nvSpPr>
          <p:cNvPr id="46" name="Rounded Rectangle 76">
            <a:extLst>
              <a:ext uri="{FF2B5EF4-FFF2-40B4-BE49-F238E27FC236}">
                <a16:creationId xmlns:a16="http://schemas.microsoft.com/office/drawing/2014/main" id="{C0E60127-B977-405D-8CAF-5FF341C52AFC}"/>
              </a:ext>
            </a:extLst>
          </p:cNvPr>
          <p:cNvSpPr/>
          <p:nvPr/>
        </p:nvSpPr>
        <p:spPr>
          <a:xfrm>
            <a:off x="8828593" y="1413063"/>
            <a:ext cx="2271209" cy="637118"/>
          </a:xfrm>
          <a:prstGeom prst="roundRect">
            <a:avLst>
              <a:gd name="adj" fmla="val 6951"/>
            </a:avLst>
          </a:prstGeom>
          <a:solidFill>
            <a:schemeClr val="accent1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0" rIns="72000" bIns="0" rtlCol="0" anchor="ctr" anchorCtr="0">
            <a:noAutofit/>
          </a:bodyPr>
          <a:lstStyle/>
          <a:p>
            <a:pPr>
              <a:buSzPct val="100000"/>
            </a:pPr>
            <a:r>
              <a:rPr lang="ru-RU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Семестр </a:t>
            </a:r>
            <a:b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по обмену</a:t>
            </a:r>
          </a:p>
        </p:txBody>
      </p:sp>
      <p:pic>
        <p:nvPicPr>
          <p:cNvPr id="47" name="Graphic 8">
            <a:extLst>
              <a:ext uri="{FF2B5EF4-FFF2-40B4-BE49-F238E27FC236}">
                <a16:creationId xmlns:a16="http://schemas.microsoft.com/office/drawing/2014/main" id="{B9EF8E5D-C21C-46F5-82C8-E68C853605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950513" y="1548130"/>
            <a:ext cx="295831" cy="295831"/>
          </a:xfrm>
          <a:prstGeom prst="rect">
            <a:avLst/>
          </a:prstGeom>
        </p:spPr>
      </p:pic>
      <p:graphicFrame>
        <p:nvGraphicFramePr>
          <p:cNvPr id="48" name="Table 6">
            <a:extLst>
              <a:ext uri="{FF2B5EF4-FFF2-40B4-BE49-F238E27FC236}">
                <a16:creationId xmlns:a16="http://schemas.microsoft.com/office/drawing/2014/main" id="{F37AAE11-5B49-4323-81E6-182101D3E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981776"/>
              </p:ext>
            </p:extLst>
          </p:nvPr>
        </p:nvGraphicFramePr>
        <p:xfrm>
          <a:off x="8828593" y="2050181"/>
          <a:ext cx="2271209" cy="2514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1209">
                  <a:extLst>
                    <a:ext uri="{9D8B030D-6E8A-4147-A177-3AD203B41FA5}">
                      <a16:colId xmlns:a16="http://schemas.microsoft.com/office/drawing/2014/main" val="3599022634"/>
                    </a:ext>
                  </a:extLst>
                </a:gridCol>
              </a:tblGrid>
              <a:tr h="974068">
                <a:tc>
                  <a:txBody>
                    <a:bodyPr/>
                    <a:lstStyle/>
                    <a:p>
                      <a:pPr>
                        <a:buClr>
                          <a:srgbClr val="C00000"/>
                        </a:buClr>
                        <a:buFont typeface="Arial"/>
                        <a:buNone/>
                      </a:pPr>
                      <a:r>
                        <a:rPr lang="ru-RU" sz="13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Сможешь поучиться </a:t>
                      </a:r>
                      <a:br>
                        <a:rPr lang="en-US" sz="13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</a:br>
                      <a:r>
                        <a:rPr lang="ru-RU" sz="13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1-2 семестра в другой стране</a:t>
                      </a:r>
                      <a:r>
                        <a:rPr lang="ru-RU" sz="13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 </a:t>
                      </a:r>
                      <a:endParaRPr lang="ru-RU" sz="1300" b="0" kern="0" dirty="0">
                        <a:solidFill>
                          <a:schemeClr val="bg2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Arial"/>
                        <a:sym typeface="Arial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8318"/>
                  </a:ext>
                </a:extLst>
              </a:tr>
              <a:tr h="1540744">
                <a:tc>
                  <a:txBody>
                    <a:bodyPr/>
                    <a:lstStyle/>
                    <a:p>
                      <a:pPr marL="0" indent="0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sz="13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На</a:t>
                      </a:r>
                      <a:r>
                        <a:rPr lang="en-US" sz="13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3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выбор</a:t>
                      </a:r>
                      <a:r>
                        <a:rPr lang="ru-RU" sz="13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  партнерские</a:t>
                      </a:r>
                      <a:r>
                        <a:rPr lang="ru-RU" sz="13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3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бизнес-школы</a:t>
                      </a:r>
                      <a:r>
                        <a:rPr lang="ru-RU" sz="13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3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в разных странах мира</a:t>
                      </a:r>
                      <a:endParaRPr kumimoji="0" lang="en-US" sz="13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052102"/>
                  </a:ext>
                </a:extLst>
              </a:tr>
            </a:tbl>
          </a:graphicData>
        </a:graphic>
      </p:graphicFrame>
      <p:pic>
        <p:nvPicPr>
          <p:cNvPr id="51" name="Picture 28" descr="Icon&#10;&#10;Description automatically generated">
            <a:extLst>
              <a:ext uri="{FF2B5EF4-FFF2-40B4-BE49-F238E27FC236}">
                <a16:creationId xmlns:a16="http://schemas.microsoft.com/office/drawing/2014/main" id="{2440743B-0C0B-4C6A-AAA3-CED2F2814B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46" y="4719772"/>
            <a:ext cx="1657859" cy="1658257"/>
          </a:xfrm>
          <a:prstGeom prst="rect">
            <a:avLst/>
          </a:prstGeom>
        </p:spPr>
      </p:pic>
      <p:pic>
        <p:nvPicPr>
          <p:cNvPr id="52" name="Picture 29" descr="Logo, icon&#10;&#10;Description automatically generated">
            <a:extLst>
              <a:ext uri="{FF2B5EF4-FFF2-40B4-BE49-F238E27FC236}">
                <a16:creationId xmlns:a16="http://schemas.microsoft.com/office/drawing/2014/main" id="{2CA2AF39-AD9F-4F2F-8E2F-4E03683283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38" y="4740457"/>
            <a:ext cx="1632219" cy="1632219"/>
          </a:xfrm>
          <a:prstGeom prst="rect">
            <a:avLst/>
          </a:prstGeom>
        </p:spPr>
      </p:pic>
      <p:pic>
        <p:nvPicPr>
          <p:cNvPr id="53" name="Picture 18" descr="A picture containing text, cake, decorated&#10;&#10;Description automatically generated">
            <a:extLst>
              <a:ext uri="{FF2B5EF4-FFF2-40B4-BE49-F238E27FC236}">
                <a16:creationId xmlns:a16="http://schemas.microsoft.com/office/drawing/2014/main" id="{AA1CB56F-CC97-4154-9D27-AB33D6415A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981" y="4620880"/>
            <a:ext cx="1751798" cy="1751798"/>
          </a:xfrm>
          <a:prstGeom prst="rect">
            <a:avLst/>
          </a:prstGeom>
        </p:spPr>
      </p:pic>
      <p:pic>
        <p:nvPicPr>
          <p:cNvPr id="54" name="Picture 34" descr="Icon&#10;&#10;Description automatically generated">
            <a:extLst>
              <a:ext uri="{FF2B5EF4-FFF2-40B4-BE49-F238E27FC236}">
                <a16:creationId xmlns:a16="http://schemas.microsoft.com/office/drawing/2014/main" id="{C957E0E2-1A0A-42FE-9DE2-D50C9B1F7F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292" y="4686684"/>
            <a:ext cx="1677809" cy="1678212"/>
          </a:xfrm>
          <a:prstGeom prst="rect">
            <a:avLst/>
          </a:prstGeom>
        </p:spPr>
      </p:pic>
      <p:sp>
        <p:nvSpPr>
          <p:cNvPr id="5" name="Title 16">
            <a:extLst>
              <a:ext uri="{FF2B5EF4-FFF2-40B4-BE49-F238E27FC236}">
                <a16:creationId xmlns:a16="http://schemas.microsoft.com/office/drawing/2014/main" id="{8DB1A6B3-101C-91C4-1770-4C2571AE980F}"/>
              </a:ext>
            </a:extLst>
          </p:cNvPr>
          <p:cNvSpPr txBox="1">
            <a:spLocks/>
          </p:cNvSpPr>
          <p:nvPr/>
        </p:nvSpPr>
        <p:spPr>
          <a:xfrm>
            <a:off x="645391" y="311684"/>
            <a:ext cx="9187104" cy="95564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00" b="1" dirty="0">
                <a:solidFill>
                  <a:srgbClr val="C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Преимущества ВШМ СПбГУ </a:t>
            </a:r>
            <a:r>
              <a:rPr lang="ru-RU" sz="2300" b="1" dirty="0">
                <a:latin typeface="Inter" panose="02000503000000020004" pitchFamily="2" charset="0"/>
                <a:ea typeface="Inter" panose="02000503000000020004" pitchFamily="2" charset="0"/>
              </a:rPr>
              <a:t>– это ориентация на практику, </a:t>
            </a:r>
            <a:r>
              <a:rPr lang="ru-RU" sz="2300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иностранные языки и уникальные </a:t>
            </a:r>
            <a:br>
              <a:rPr lang="en-US" sz="2300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300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образовательные возможности</a:t>
            </a:r>
          </a:p>
        </p:txBody>
      </p:sp>
    </p:spTree>
    <p:extLst>
      <p:ext uri="{BB962C8B-B14F-4D97-AF65-F5344CB8AC3E}">
        <p14:creationId xmlns:p14="http://schemas.microsoft.com/office/powerpoint/2010/main" val="2096418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18AE2-230F-6F93-898D-0CB400E1A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D2714D9-D803-B6C7-EEB0-C30AB302BAC7}"/>
              </a:ext>
            </a:extLst>
          </p:cNvPr>
          <p:cNvSpPr/>
          <p:nvPr/>
        </p:nvSpPr>
        <p:spPr>
          <a:xfrm>
            <a:off x="5529940" y="1656936"/>
            <a:ext cx="6041882" cy="4044179"/>
          </a:xfrm>
          <a:prstGeom prst="roundRect">
            <a:avLst>
              <a:gd name="adj" fmla="val 126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ru-RU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Rounded Rectangle 76">
            <a:extLst>
              <a:ext uri="{FF2B5EF4-FFF2-40B4-BE49-F238E27FC236}">
                <a16:creationId xmlns:a16="http://schemas.microsoft.com/office/drawing/2014/main" id="{4FE218B5-2E32-ADE6-E2F3-A864D59171AC}"/>
              </a:ext>
            </a:extLst>
          </p:cNvPr>
          <p:cNvSpPr/>
          <p:nvPr/>
        </p:nvSpPr>
        <p:spPr>
          <a:xfrm>
            <a:off x="714825" y="2494269"/>
            <a:ext cx="4659244" cy="694848"/>
          </a:xfrm>
          <a:prstGeom prst="roundRect">
            <a:avLst>
              <a:gd name="adj" fmla="val 6697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  <a:sym typeface="+mn-lt"/>
            </a:endParaRPr>
          </a:p>
        </p:txBody>
      </p:sp>
      <p:sp>
        <p:nvSpPr>
          <p:cNvPr id="5" name="Rounded Rectangle 76">
            <a:extLst>
              <a:ext uri="{FF2B5EF4-FFF2-40B4-BE49-F238E27FC236}">
                <a16:creationId xmlns:a16="http://schemas.microsoft.com/office/drawing/2014/main" id="{AEC452BF-3AF7-6364-C67D-282D4D02CE77}"/>
              </a:ext>
            </a:extLst>
          </p:cNvPr>
          <p:cNvSpPr/>
          <p:nvPr/>
        </p:nvSpPr>
        <p:spPr>
          <a:xfrm>
            <a:off x="714825" y="1656936"/>
            <a:ext cx="4659244" cy="694848"/>
          </a:xfrm>
          <a:prstGeom prst="roundRect">
            <a:avLst>
              <a:gd name="adj" fmla="val 6697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  <a:sym typeface="+mn-lt"/>
            </a:endParaRPr>
          </a:p>
        </p:txBody>
      </p:sp>
      <p:sp>
        <p:nvSpPr>
          <p:cNvPr id="7" name="Rounded Rectangle 76">
            <a:extLst>
              <a:ext uri="{FF2B5EF4-FFF2-40B4-BE49-F238E27FC236}">
                <a16:creationId xmlns:a16="http://schemas.microsoft.com/office/drawing/2014/main" id="{F27FE0BF-E156-453F-EBEE-904E22963236}"/>
              </a:ext>
            </a:extLst>
          </p:cNvPr>
          <p:cNvSpPr/>
          <p:nvPr/>
        </p:nvSpPr>
        <p:spPr>
          <a:xfrm>
            <a:off x="714825" y="3331602"/>
            <a:ext cx="4659244" cy="694848"/>
          </a:xfrm>
          <a:prstGeom prst="roundRect">
            <a:avLst>
              <a:gd name="adj" fmla="val 6697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  <a:sym typeface="+mn-lt"/>
            </a:endParaRPr>
          </a:p>
        </p:txBody>
      </p:sp>
      <p:sp>
        <p:nvSpPr>
          <p:cNvPr id="8" name="Rounded Rectangle 76">
            <a:extLst>
              <a:ext uri="{FF2B5EF4-FFF2-40B4-BE49-F238E27FC236}">
                <a16:creationId xmlns:a16="http://schemas.microsoft.com/office/drawing/2014/main" id="{B63830DE-28BB-1289-A9BC-141B5ED5A582}"/>
              </a:ext>
            </a:extLst>
          </p:cNvPr>
          <p:cNvSpPr/>
          <p:nvPr/>
        </p:nvSpPr>
        <p:spPr>
          <a:xfrm>
            <a:off x="714825" y="4168935"/>
            <a:ext cx="4659244" cy="694848"/>
          </a:xfrm>
          <a:prstGeom prst="roundRect">
            <a:avLst>
              <a:gd name="adj" fmla="val 6697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  <a:sym typeface="+mn-lt"/>
            </a:endParaRPr>
          </a:p>
        </p:txBody>
      </p:sp>
      <p:sp>
        <p:nvSpPr>
          <p:cNvPr id="9" name="Rounded Rectangle 76">
            <a:extLst>
              <a:ext uri="{FF2B5EF4-FFF2-40B4-BE49-F238E27FC236}">
                <a16:creationId xmlns:a16="http://schemas.microsoft.com/office/drawing/2014/main" id="{6DB8C140-2C01-1461-0F18-74FDAB1A8B15}"/>
              </a:ext>
            </a:extLst>
          </p:cNvPr>
          <p:cNvSpPr/>
          <p:nvPr/>
        </p:nvSpPr>
        <p:spPr>
          <a:xfrm>
            <a:off x="714825" y="5006267"/>
            <a:ext cx="4659244" cy="694848"/>
          </a:xfrm>
          <a:prstGeom prst="roundRect">
            <a:avLst>
              <a:gd name="adj" fmla="val 6697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227F1-7938-F3B0-85BD-A48E88B8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</p:spPr>
        <p:txBody>
          <a:bodyPr/>
          <a:lstStyle/>
          <a:p>
            <a:r>
              <a:rPr lang="ru-RU" b="1" dirty="0">
                <a:latin typeface="Inter" panose="02000503000000020004" pitchFamily="2" charset="0"/>
                <a:ea typeface="Inter" panose="02000503000000020004" pitchFamily="2" charset="0"/>
              </a:rPr>
              <a:t>Внеучебная деятельность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BE7701-C588-A55F-5F84-0351BF775A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A8A74-8566-41AB-BE36-77E5736D8C67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BE1E2D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BE1E2D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E8336-9454-D23A-D8F8-0D9E84ED9A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07" name="Прямоугольник 6">
            <a:extLst>
              <a:ext uri="{FF2B5EF4-FFF2-40B4-BE49-F238E27FC236}">
                <a16:creationId xmlns:a16="http://schemas.microsoft.com/office/drawing/2014/main" id="{3151CCE7-B888-9067-9EDC-181497C7030D}"/>
              </a:ext>
            </a:extLst>
          </p:cNvPr>
          <p:cNvSpPr/>
          <p:nvPr/>
        </p:nvSpPr>
        <p:spPr>
          <a:xfrm>
            <a:off x="1343024" y="1719689"/>
            <a:ext cx="3875019" cy="3771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396000" lvl="1">
              <a:lnSpc>
                <a:spcPct val="200000"/>
              </a:lnSpc>
              <a:spcBef>
                <a:spcPts val="600"/>
              </a:spcBef>
              <a:spcAft>
                <a:spcPts val="1800"/>
              </a:spcAft>
              <a:defRPr/>
            </a:pPr>
            <a:r>
              <a:rPr lang="ru" sz="17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+mn-lt"/>
              </a:rPr>
              <a:t>GSOM SPORTS &amp; CULTURE</a:t>
            </a:r>
          </a:p>
          <a:p>
            <a:pPr marL="396000" lvl="1">
              <a:lnSpc>
                <a:spcPct val="200000"/>
              </a:lnSpc>
              <a:spcBef>
                <a:spcPts val="600"/>
              </a:spcBef>
              <a:spcAft>
                <a:spcPts val="1800"/>
              </a:spcAft>
              <a:defRPr/>
            </a:pPr>
            <a:r>
              <a:rPr lang="ru" sz="17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GSOM GREEN CAMPUS</a:t>
            </a:r>
          </a:p>
          <a:p>
            <a:pPr marL="396000" lvl="1">
              <a:lnSpc>
                <a:spcPct val="200000"/>
              </a:lnSpc>
              <a:spcBef>
                <a:spcPts val="600"/>
              </a:spcBef>
              <a:spcAft>
                <a:spcPts val="1800"/>
              </a:spcAft>
              <a:defRPr/>
            </a:pPr>
            <a:r>
              <a:rPr lang="ru" sz="17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MCW</a:t>
            </a:r>
          </a:p>
          <a:p>
            <a:pPr marL="396000" lvl="1">
              <a:lnSpc>
                <a:spcPct val="200000"/>
              </a:lnSpc>
              <a:spcBef>
                <a:spcPts val="600"/>
              </a:spcBef>
              <a:spcAft>
                <a:spcPts val="1800"/>
              </a:spcAft>
              <a:defRPr/>
            </a:pPr>
            <a:r>
              <a:rPr lang="ru" sz="17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ПРЕМИЯ ДРАКЕРА </a:t>
            </a:r>
          </a:p>
          <a:p>
            <a:pPr marL="396000" lvl="1">
              <a:lnSpc>
                <a:spcPct val="200000"/>
              </a:lnSpc>
              <a:spcBef>
                <a:spcPts val="600"/>
              </a:spcBef>
              <a:spcAft>
                <a:spcPts val="1800"/>
              </a:spcAft>
              <a:defRPr/>
            </a:pPr>
            <a:r>
              <a:rPr lang="ru" sz="17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МЕНЕДЖМЕНТ БУДУЩЕГО</a:t>
            </a:r>
          </a:p>
        </p:txBody>
      </p:sp>
      <p:grpSp>
        <p:nvGrpSpPr>
          <p:cNvPr id="11" name="Рисунок 240">
            <a:extLst>
              <a:ext uri="{FF2B5EF4-FFF2-40B4-BE49-F238E27FC236}">
                <a16:creationId xmlns:a16="http://schemas.microsoft.com/office/drawing/2014/main" id="{8E0CEE54-2702-1556-4BFC-281FFDF5EBF1}"/>
              </a:ext>
            </a:extLst>
          </p:cNvPr>
          <p:cNvGrpSpPr/>
          <p:nvPr/>
        </p:nvGrpSpPr>
        <p:grpSpPr>
          <a:xfrm>
            <a:off x="1033444" y="4289876"/>
            <a:ext cx="429440" cy="474119"/>
            <a:chOff x="7684419" y="2337099"/>
            <a:chExt cx="429440" cy="474119"/>
          </a:xfrm>
          <a:solidFill>
            <a:schemeClr val="accent1"/>
          </a:solidFill>
        </p:grpSpPr>
        <p:sp>
          <p:nvSpPr>
            <p:cNvPr id="12" name="Freeform: Shape 112">
              <a:extLst>
                <a:ext uri="{FF2B5EF4-FFF2-40B4-BE49-F238E27FC236}">
                  <a16:creationId xmlns:a16="http://schemas.microsoft.com/office/drawing/2014/main" id="{FE9DB476-9E3B-62CE-FFF6-CA66F07262DD}"/>
                </a:ext>
              </a:extLst>
            </p:cNvPr>
            <p:cNvSpPr/>
            <p:nvPr/>
          </p:nvSpPr>
          <p:spPr>
            <a:xfrm>
              <a:off x="7684419" y="2337099"/>
              <a:ext cx="429440" cy="474119"/>
            </a:xfrm>
            <a:custGeom>
              <a:avLst/>
              <a:gdLst>
                <a:gd name="connsiteX0" fmla="*/ 427140 w 429440"/>
                <a:gd name="connsiteY0" fmla="*/ 48600 h 474119"/>
                <a:gd name="connsiteX1" fmla="*/ 421200 w 429440"/>
                <a:gd name="connsiteY1" fmla="*/ 45900 h 474119"/>
                <a:gd name="connsiteX2" fmla="*/ 339120 w 429440"/>
                <a:gd name="connsiteY2" fmla="*/ 45900 h 474119"/>
                <a:gd name="connsiteX3" fmla="*/ 339120 w 429440"/>
                <a:gd name="connsiteY3" fmla="*/ 8100 h 474119"/>
                <a:gd name="connsiteX4" fmla="*/ 331020 w 429440"/>
                <a:gd name="connsiteY4" fmla="*/ 0 h 474119"/>
                <a:gd name="connsiteX5" fmla="*/ 100440 w 429440"/>
                <a:gd name="connsiteY5" fmla="*/ 0 h 474119"/>
                <a:gd name="connsiteX6" fmla="*/ 92340 w 429440"/>
                <a:gd name="connsiteY6" fmla="*/ 8100 h 474119"/>
                <a:gd name="connsiteX7" fmla="*/ 92340 w 429440"/>
                <a:gd name="connsiteY7" fmla="*/ 45900 h 474119"/>
                <a:gd name="connsiteX8" fmla="*/ 8100 w 429440"/>
                <a:gd name="connsiteY8" fmla="*/ 45900 h 474119"/>
                <a:gd name="connsiteX9" fmla="*/ 2160 w 429440"/>
                <a:gd name="connsiteY9" fmla="*/ 48600 h 474119"/>
                <a:gd name="connsiteX10" fmla="*/ 0 w 429440"/>
                <a:gd name="connsiteY10" fmla="*/ 54540 h 474119"/>
                <a:gd name="connsiteX11" fmla="*/ 14040 w 429440"/>
                <a:gd name="connsiteY11" fmla="*/ 130680 h 474119"/>
                <a:gd name="connsiteX12" fmla="*/ 99360 w 429440"/>
                <a:gd name="connsiteY12" fmla="*/ 239220 h 474119"/>
                <a:gd name="connsiteX13" fmla="*/ 179280 w 429440"/>
                <a:gd name="connsiteY13" fmla="*/ 329940 h 474119"/>
                <a:gd name="connsiteX14" fmla="*/ 179280 w 429440"/>
                <a:gd name="connsiteY14" fmla="*/ 331560 h 474119"/>
                <a:gd name="connsiteX15" fmla="*/ 101520 w 429440"/>
                <a:gd name="connsiteY15" fmla="*/ 412020 h 474119"/>
                <a:gd name="connsiteX16" fmla="*/ 93420 w 429440"/>
                <a:gd name="connsiteY16" fmla="*/ 420120 h 474119"/>
                <a:gd name="connsiteX17" fmla="*/ 93420 w 429440"/>
                <a:gd name="connsiteY17" fmla="*/ 466020 h 474119"/>
                <a:gd name="connsiteX18" fmla="*/ 101520 w 429440"/>
                <a:gd name="connsiteY18" fmla="*/ 474120 h 474119"/>
                <a:gd name="connsiteX19" fmla="*/ 331020 w 429440"/>
                <a:gd name="connsiteY19" fmla="*/ 474120 h 474119"/>
                <a:gd name="connsiteX20" fmla="*/ 339120 w 429440"/>
                <a:gd name="connsiteY20" fmla="*/ 466020 h 474119"/>
                <a:gd name="connsiteX21" fmla="*/ 339120 w 429440"/>
                <a:gd name="connsiteY21" fmla="*/ 420120 h 474119"/>
                <a:gd name="connsiteX22" fmla="*/ 331020 w 429440"/>
                <a:gd name="connsiteY22" fmla="*/ 412020 h 474119"/>
                <a:gd name="connsiteX23" fmla="*/ 250560 w 429440"/>
                <a:gd name="connsiteY23" fmla="*/ 331560 h 474119"/>
                <a:gd name="connsiteX24" fmla="*/ 250560 w 429440"/>
                <a:gd name="connsiteY24" fmla="*/ 330480 h 474119"/>
                <a:gd name="connsiteX25" fmla="*/ 332640 w 429440"/>
                <a:gd name="connsiteY25" fmla="*/ 238140 h 474119"/>
                <a:gd name="connsiteX26" fmla="*/ 415260 w 429440"/>
                <a:gd name="connsiteY26" fmla="*/ 130680 h 474119"/>
                <a:gd name="connsiteX27" fmla="*/ 429300 w 429440"/>
                <a:gd name="connsiteY27" fmla="*/ 54540 h 474119"/>
                <a:gd name="connsiteX28" fmla="*/ 427140 w 429440"/>
                <a:gd name="connsiteY28" fmla="*/ 48600 h 474119"/>
                <a:gd name="connsiteX29" fmla="*/ 16740 w 429440"/>
                <a:gd name="connsiteY29" fmla="*/ 62100 h 474119"/>
                <a:gd name="connsiteX30" fmla="*/ 92340 w 429440"/>
                <a:gd name="connsiteY30" fmla="*/ 62100 h 474119"/>
                <a:gd name="connsiteX31" fmla="*/ 92340 w 429440"/>
                <a:gd name="connsiteY31" fmla="*/ 191700 h 474119"/>
                <a:gd name="connsiteX32" fmla="*/ 94500 w 429440"/>
                <a:gd name="connsiteY32" fmla="*/ 218160 h 474119"/>
                <a:gd name="connsiteX33" fmla="*/ 16740 w 429440"/>
                <a:gd name="connsiteY33" fmla="*/ 62100 h 474119"/>
                <a:gd name="connsiteX34" fmla="*/ 322920 w 429440"/>
                <a:gd name="connsiteY34" fmla="*/ 427680 h 474119"/>
                <a:gd name="connsiteX35" fmla="*/ 322920 w 429440"/>
                <a:gd name="connsiteY35" fmla="*/ 457380 h 474119"/>
                <a:gd name="connsiteX36" fmla="*/ 109620 w 429440"/>
                <a:gd name="connsiteY36" fmla="*/ 457380 h 474119"/>
                <a:gd name="connsiteX37" fmla="*/ 109620 w 429440"/>
                <a:gd name="connsiteY37" fmla="*/ 427680 h 474119"/>
                <a:gd name="connsiteX38" fmla="*/ 194940 w 429440"/>
                <a:gd name="connsiteY38" fmla="*/ 334260 h 474119"/>
                <a:gd name="connsiteX39" fmla="*/ 215460 w 429440"/>
                <a:gd name="connsiteY39" fmla="*/ 336420 h 474119"/>
                <a:gd name="connsiteX40" fmla="*/ 234360 w 429440"/>
                <a:gd name="connsiteY40" fmla="*/ 334800 h 474119"/>
                <a:gd name="connsiteX41" fmla="*/ 322920 w 429440"/>
                <a:gd name="connsiteY41" fmla="*/ 427680 h 474119"/>
                <a:gd name="connsiteX42" fmla="*/ 237060 w 429440"/>
                <a:gd name="connsiteY42" fmla="*/ 318060 h 474119"/>
                <a:gd name="connsiteX43" fmla="*/ 216000 w 429440"/>
                <a:gd name="connsiteY43" fmla="*/ 320760 h 474119"/>
                <a:gd name="connsiteX44" fmla="*/ 192240 w 429440"/>
                <a:gd name="connsiteY44" fmla="*/ 317520 h 474119"/>
                <a:gd name="connsiteX45" fmla="*/ 186840 w 429440"/>
                <a:gd name="connsiteY45" fmla="*/ 315900 h 474119"/>
                <a:gd name="connsiteX46" fmla="*/ 108540 w 429440"/>
                <a:gd name="connsiteY46" fmla="*/ 192240 h 474119"/>
                <a:gd name="connsiteX47" fmla="*/ 108540 w 429440"/>
                <a:gd name="connsiteY47" fmla="*/ 16740 h 474119"/>
                <a:gd name="connsiteX48" fmla="*/ 322920 w 429440"/>
                <a:gd name="connsiteY48" fmla="*/ 16740 h 474119"/>
                <a:gd name="connsiteX49" fmla="*/ 322920 w 429440"/>
                <a:gd name="connsiteY49" fmla="*/ 49140 h 474119"/>
                <a:gd name="connsiteX50" fmla="*/ 322920 w 429440"/>
                <a:gd name="connsiteY50" fmla="*/ 59400 h 474119"/>
                <a:gd name="connsiteX51" fmla="*/ 322920 w 429440"/>
                <a:gd name="connsiteY51" fmla="*/ 192240 h 474119"/>
                <a:gd name="connsiteX52" fmla="*/ 244080 w 429440"/>
                <a:gd name="connsiteY52" fmla="*/ 315900 h 474119"/>
                <a:gd name="connsiteX53" fmla="*/ 337500 w 429440"/>
                <a:gd name="connsiteY53" fmla="*/ 217080 h 474119"/>
                <a:gd name="connsiteX54" fmla="*/ 339660 w 429440"/>
                <a:gd name="connsiteY54" fmla="*/ 191700 h 474119"/>
                <a:gd name="connsiteX55" fmla="*/ 339660 w 429440"/>
                <a:gd name="connsiteY55" fmla="*/ 62100 h 474119"/>
                <a:gd name="connsiteX56" fmla="*/ 413100 w 429440"/>
                <a:gd name="connsiteY56" fmla="*/ 62100 h 474119"/>
                <a:gd name="connsiteX57" fmla="*/ 337500 w 429440"/>
                <a:gd name="connsiteY57" fmla="*/ 217080 h 47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29440" h="474119">
                  <a:moveTo>
                    <a:pt x="427140" y="48600"/>
                  </a:moveTo>
                  <a:cubicBezTo>
                    <a:pt x="425520" y="46980"/>
                    <a:pt x="423360" y="45900"/>
                    <a:pt x="421200" y="45900"/>
                  </a:cubicBezTo>
                  <a:lnTo>
                    <a:pt x="339120" y="45900"/>
                  </a:lnTo>
                  <a:lnTo>
                    <a:pt x="339120" y="8100"/>
                  </a:lnTo>
                  <a:cubicBezTo>
                    <a:pt x="339120" y="3780"/>
                    <a:pt x="335340" y="0"/>
                    <a:pt x="331020" y="0"/>
                  </a:cubicBezTo>
                  <a:lnTo>
                    <a:pt x="100440" y="0"/>
                  </a:lnTo>
                  <a:cubicBezTo>
                    <a:pt x="96120" y="0"/>
                    <a:pt x="92340" y="3780"/>
                    <a:pt x="92340" y="8100"/>
                  </a:cubicBezTo>
                  <a:lnTo>
                    <a:pt x="92340" y="45900"/>
                  </a:lnTo>
                  <a:lnTo>
                    <a:pt x="8100" y="45900"/>
                  </a:lnTo>
                  <a:cubicBezTo>
                    <a:pt x="5940" y="45900"/>
                    <a:pt x="3780" y="46980"/>
                    <a:pt x="2160" y="48600"/>
                  </a:cubicBezTo>
                  <a:cubicBezTo>
                    <a:pt x="540" y="50220"/>
                    <a:pt x="0" y="52380"/>
                    <a:pt x="0" y="54540"/>
                  </a:cubicBezTo>
                  <a:cubicBezTo>
                    <a:pt x="0" y="56160"/>
                    <a:pt x="1620" y="90720"/>
                    <a:pt x="14040" y="130680"/>
                  </a:cubicBezTo>
                  <a:cubicBezTo>
                    <a:pt x="31320" y="184140"/>
                    <a:pt x="60480" y="221940"/>
                    <a:pt x="99360" y="239220"/>
                  </a:cubicBezTo>
                  <a:cubicBezTo>
                    <a:pt x="112320" y="282420"/>
                    <a:pt x="142020" y="316440"/>
                    <a:pt x="179280" y="329940"/>
                  </a:cubicBezTo>
                  <a:lnTo>
                    <a:pt x="179280" y="331560"/>
                  </a:lnTo>
                  <a:cubicBezTo>
                    <a:pt x="179280" y="376380"/>
                    <a:pt x="145260" y="412020"/>
                    <a:pt x="101520" y="412020"/>
                  </a:cubicBezTo>
                  <a:cubicBezTo>
                    <a:pt x="97200" y="412020"/>
                    <a:pt x="93420" y="415800"/>
                    <a:pt x="93420" y="420120"/>
                  </a:cubicBezTo>
                  <a:lnTo>
                    <a:pt x="93420" y="466020"/>
                  </a:lnTo>
                  <a:cubicBezTo>
                    <a:pt x="93420" y="470340"/>
                    <a:pt x="97200" y="474120"/>
                    <a:pt x="101520" y="474120"/>
                  </a:cubicBezTo>
                  <a:lnTo>
                    <a:pt x="331020" y="474120"/>
                  </a:lnTo>
                  <a:cubicBezTo>
                    <a:pt x="335340" y="474120"/>
                    <a:pt x="339120" y="470340"/>
                    <a:pt x="339120" y="466020"/>
                  </a:cubicBezTo>
                  <a:lnTo>
                    <a:pt x="339120" y="420120"/>
                  </a:lnTo>
                  <a:cubicBezTo>
                    <a:pt x="339120" y="415800"/>
                    <a:pt x="335340" y="412020"/>
                    <a:pt x="331020" y="412020"/>
                  </a:cubicBezTo>
                  <a:cubicBezTo>
                    <a:pt x="286740" y="412020"/>
                    <a:pt x="250560" y="375840"/>
                    <a:pt x="250560" y="331560"/>
                  </a:cubicBezTo>
                  <a:lnTo>
                    <a:pt x="250560" y="330480"/>
                  </a:lnTo>
                  <a:cubicBezTo>
                    <a:pt x="289440" y="316980"/>
                    <a:pt x="319680" y="282420"/>
                    <a:pt x="332640" y="238140"/>
                  </a:cubicBezTo>
                  <a:cubicBezTo>
                    <a:pt x="369900" y="220320"/>
                    <a:pt x="398520" y="183060"/>
                    <a:pt x="415260" y="130680"/>
                  </a:cubicBezTo>
                  <a:cubicBezTo>
                    <a:pt x="428220" y="90720"/>
                    <a:pt x="429300" y="55620"/>
                    <a:pt x="429300" y="54540"/>
                  </a:cubicBezTo>
                  <a:cubicBezTo>
                    <a:pt x="429840" y="52380"/>
                    <a:pt x="428760" y="50220"/>
                    <a:pt x="427140" y="48600"/>
                  </a:cubicBezTo>
                  <a:close/>
                  <a:moveTo>
                    <a:pt x="16740" y="62100"/>
                  </a:moveTo>
                  <a:lnTo>
                    <a:pt x="92340" y="62100"/>
                  </a:lnTo>
                  <a:lnTo>
                    <a:pt x="92340" y="191700"/>
                  </a:lnTo>
                  <a:cubicBezTo>
                    <a:pt x="92340" y="200880"/>
                    <a:pt x="92880" y="209520"/>
                    <a:pt x="94500" y="218160"/>
                  </a:cubicBezTo>
                  <a:cubicBezTo>
                    <a:pt x="32940" y="181440"/>
                    <a:pt x="19440" y="90180"/>
                    <a:pt x="16740" y="62100"/>
                  </a:cubicBezTo>
                  <a:close/>
                  <a:moveTo>
                    <a:pt x="322920" y="427680"/>
                  </a:moveTo>
                  <a:lnTo>
                    <a:pt x="322920" y="457380"/>
                  </a:lnTo>
                  <a:lnTo>
                    <a:pt x="109620" y="457380"/>
                  </a:lnTo>
                  <a:lnTo>
                    <a:pt x="109620" y="427680"/>
                  </a:lnTo>
                  <a:cubicBezTo>
                    <a:pt x="157140" y="423900"/>
                    <a:pt x="193860" y="384480"/>
                    <a:pt x="194940" y="334260"/>
                  </a:cubicBezTo>
                  <a:cubicBezTo>
                    <a:pt x="201420" y="335340"/>
                    <a:pt x="208440" y="336420"/>
                    <a:pt x="215460" y="336420"/>
                  </a:cubicBezTo>
                  <a:cubicBezTo>
                    <a:pt x="221940" y="336420"/>
                    <a:pt x="228420" y="335880"/>
                    <a:pt x="234360" y="334800"/>
                  </a:cubicBezTo>
                  <a:cubicBezTo>
                    <a:pt x="236520" y="383940"/>
                    <a:pt x="274860" y="423900"/>
                    <a:pt x="322920" y="427680"/>
                  </a:cubicBezTo>
                  <a:close/>
                  <a:moveTo>
                    <a:pt x="237060" y="318060"/>
                  </a:moveTo>
                  <a:cubicBezTo>
                    <a:pt x="230040" y="319680"/>
                    <a:pt x="223020" y="320760"/>
                    <a:pt x="216000" y="320760"/>
                  </a:cubicBezTo>
                  <a:cubicBezTo>
                    <a:pt x="207900" y="320760"/>
                    <a:pt x="199800" y="319680"/>
                    <a:pt x="192240" y="317520"/>
                  </a:cubicBezTo>
                  <a:cubicBezTo>
                    <a:pt x="190620" y="316980"/>
                    <a:pt x="187920" y="315900"/>
                    <a:pt x="186840" y="315900"/>
                  </a:cubicBezTo>
                  <a:cubicBezTo>
                    <a:pt x="142020" y="300780"/>
                    <a:pt x="108540" y="251100"/>
                    <a:pt x="108540" y="192240"/>
                  </a:cubicBezTo>
                  <a:lnTo>
                    <a:pt x="108540" y="16740"/>
                  </a:lnTo>
                  <a:lnTo>
                    <a:pt x="322920" y="16740"/>
                  </a:lnTo>
                  <a:lnTo>
                    <a:pt x="322920" y="49140"/>
                  </a:lnTo>
                  <a:lnTo>
                    <a:pt x="322920" y="59400"/>
                  </a:lnTo>
                  <a:lnTo>
                    <a:pt x="322920" y="192240"/>
                  </a:lnTo>
                  <a:cubicBezTo>
                    <a:pt x="322920" y="251100"/>
                    <a:pt x="289440" y="300780"/>
                    <a:pt x="244080" y="315900"/>
                  </a:cubicBezTo>
                  <a:moveTo>
                    <a:pt x="337500" y="217080"/>
                  </a:moveTo>
                  <a:cubicBezTo>
                    <a:pt x="338580" y="208980"/>
                    <a:pt x="339660" y="200340"/>
                    <a:pt x="339660" y="191700"/>
                  </a:cubicBezTo>
                  <a:lnTo>
                    <a:pt x="339660" y="62100"/>
                  </a:lnTo>
                  <a:lnTo>
                    <a:pt x="413100" y="62100"/>
                  </a:lnTo>
                  <a:cubicBezTo>
                    <a:pt x="410400" y="90180"/>
                    <a:pt x="397440" y="178740"/>
                    <a:pt x="337500" y="217080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3" name="Freeform: Shape 113">
              <a:extLst>
                <a:ext uri="{FF2B5EF4-FFF2-40B4-BE49-F238E27FC236}">
                  <a16:creationId xmlns:a16="http://schemas.microsoft.com/office/drawing/2014/main" id="{39A8E26E-BAA9-DCF6-00D9-BF9D8B046085}"/>
                </a:ext>
              </a:extLst>
            </p:cNvPr>
            <p:cNvSpPr/>
            <p:nvPr/>
          </p:nvSpPr>
          <p:spPr>
            <a:xfrm>
              <a:off x="7814370" y="2395959"/>
              <a:ext cx="176418" cy="168480"/>
            </a:xfrm>
            <a:custGeom>
              <a:avLst/>
              <a:gdLst>
                <a:gd name="connsiteX0" fmla="*/ 163809 w 176418"/>
                <a:gd name="connsiteY0" fmla="*/ 54540 h 168480"/>
                <a:gd name="connsiteX1" fmla="*/ 119529 w 176418"/>
                <a:gd name="connsiteY1" fmla="*/ 48060 h 168480"/>
                <a:gd name="connsiteX2" fmla="*/ 99549 w 176418"/>
                <a:gd name="connsiteY2" fmla="*/ 7560 h 168480"/>
                <a:gd name="connsiteX3" fmla="*/ 87669 w 176418"/>
                <a:gd name="connsiteY3" fmla="*/ 0 h 168480"/>
                <a:gd name="connsiteX4" fmla="*/ 87669 w 176418"/>
                <a:gd name="connsiteY4" fmla="*/ 0 h 168480"/>
                <a:gd name="connsiteX5" fmla="*/ 75789 w 176418"/>
                <a:gd name="connsiteY5" fmla="*/ 7560 h 168480"/>
                <a:gd name="connsiteX6" fmla="*/ 55809 w 176418"/>
                <a:gd name="connsiteY6" fmla="*/ 48060 h 168480"/>
                <a:gd name="connsiteX7" fmla="*/ 11529 w 176418"/>
                <a:gd name="connsiteY7" fmla="*/ 54540 h 168480"/>
                <a:gd name="connsiteX8" fmla="*/ 729 w 176418"/>
                <a:gd name="connsiteY8" fmla="*/ 63720 h 168480"/>
                <a:gd name="connsiteX9" fmla="*/ 3969 w 176418"/>
                <a:gd name="connsiteY9" fmla="*/ 77220 h 168480"/>
                <a:gd name="connsiteX10" fmla="*/ 36369 w 176418"/>
                <a:gd name="connsiteY10" fmla="*/ 108540 h 168480"/>
                <a:gd name="connsiteX11" fmla="*/ 28809 w 176418"/>
                <a:gd name="connsiteY11" fmla="*/ 152820 h 168480"/>
                <a:gd name="connsiteX12" fmla="*/ 34209 w 176418"/>
                <a:gd name="connsiteY12" fmla="*/ 165780 h 168480"/>
                <a:gd name="connsiteX13" fmla="*/ 42309 w 176418"/>
                <a:gd name="connsiteY13" fmla="*/ 168480 h 168480"/>
                <a:gd name="connsiteX14" fmla="*/ 48249 w 176418"/>
                <a:gd name="connsiteY14" fmla="*/ 166860 h 168480"/>
                <a:gd name="connsiteX15" fmla="*/ 89289 w 176418"/>
                <a:gd name="connsiteY15" fmla="*/ 146340 h 168480"/>
                <a:gd name="connsiteX16" fmla="*/ 128169 w 176418"/>
                <a:gd name="connsiteY16" fmla="*/ 166860 h 168480"/>
                <a:gd name="connsiteX17" fmla="*/ 142209 w 176418"/>
                <a:gd name="connsiteY17" fmla="*/ 165780 h 168480"/>
                <a:gd name="connsiteX18" fmla="*/ 147609 w 176418"/>
                <a:gd name="connsiteY18" fmla="*/ 152820 h 168480"/>
                <a:gd name="connsiteX19" fmla="*/ 140049 w 176418"/>
                <a:gd name="connsiteY19" fmla="*/ 108540 h 168480"/>
                <a:gd name="connsiteX20" fmla="*/ 172449 w 176418"/>
                <a:gd name="connsiteY20" fmla="*/ 77220 h 168480"/>
                <a:gd name="connsiteX21" fmla="*/ 175689 w 176418"/>
                <a:gd name="connsiteY21" fmla="*/ 63720 h 168480"/>
                <a:gd name="connsiteX22" fmla="*/ 163809 w 176418"/>
                <a:gd name="connsiteY22" fmla="*/ 54540 h 168480"/>
                <a:gd name="connsiteX23" fmla="*/ 124929 w 176418"/>
                <a:gd name="connsiteY23" fmla="*/ 99900 h 168480"/>
                <a:gd name="connsiteX24" fmla="*/ 122769 w 176418"/>
                <a:gd name="connsiteY24" fmla="*/ 106920 h 168480"/>
                <a:gd name="connsiteX25" fmla="*/ 130329 w 176418"/>
                <a:gd name="connsiteY25" fmla="*/ 149580 h 168480"/>
                <a:gd name="connsiteX26" fmla="*/ 93069 w 176418"/>
                <a:gd name="connsiteY26" fmla="*/ 130140 h 168480"/>
                <a:gd name="connsiteX27" fmla="*/ 85509 w 176418"/>
                <a:gd name="connsiteY27" fmla="*/ 130140 h 168480"/>
                <a:gd name="connsiteX28" fmla="*/ 45549 w 176418"/>
                <a:gd name="connsiteY28" fmla="*/ 150120 h 168480"/>
                <a:gd name="connsiteX29" fmla="*/ 53109 w 176418"/>
                <a:gd name="connsiteY29" fmla="*/ 106920 h 168480"/>
                <a:gd name="connsiteX30" fmla="*/ 50949 w 176418"/>
                <a:gd name="connsiteY30" fmla="*/ 99900 h 168480"/>
                <a:gd name="connsiteX31" fmla="*/ 20169 w 176418"/>
                <a:gd name="connsiteY31" fmla="*/ 69660 h 168480"/>
                <a:gd name="connsiteX32" fmla="*/ 62829 w 176418"/>
                <a:gd name="connsiteY32" fmla="*/ 63180 h 168480"/>
                <a:gd name="connsiteX33" fmla="*/ 68769 w 176418"/>
                <a:gd name="connsiteY33" fmla="*/ 58860 h 168480"/>
                <a:gd name="connsiteX34" fmla="*/ 87669 w 176418"/>
                <a:gd name="connsiteY34" fmla="*/ 19980 h 168480"/>
                <a:gd name="connsiteX35" fmla="*/ 106569 w 176418"/>
                <a:gd name="connsiteY35" fmla="*/ 58860 h 168480"/>
                <a:gd name="connsiteX36" fmla="*/ 112509 w 176418"/>
                <a:gd name="connsiteY36" fmla="*/ 63180 h 168480"/>
                <a:gd name="connsiteX37" fmla="*/ 155169 w 176418"/>
                <a:gd name="connsiteY37" fmla="*/ 69660 h 168480"/>
                <a:gd name="connsiteX38" fmla="*/ 124929 w 176418"/>
                <a:gd name="connsiteY38" fmla="*/ 99900 h 16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76418" h="168480">
                  <a:moveTo>
                    <a:pt x="163809" y="54540"/>
                  </a:moveTo>
                  <a:lnTo>
                    <a:pt x="119529" y="48060"/>
                  </a:lnTo>
                  <a:lnTo>
                    <a:pt x="99549" y="7560"/>
                  </a:lnTo>
                  <a:cubicBezTo>
                    <a:pt x="97389" y="3240"/>
                    <a:pt x="92529" y="0"/>
                    <a:pt x="87669" y="0"/>
                  </a:cubicBezTo>
                  <a:cubicBezTo>
                    <a:pt x="87669" y="0"/>
                    <a:pt x="87669" y="0"/>
                    <a:pt x="87669" y="0"/>
                  </a:cubicBezTo>
                  <a:cubicBezTo>
                    <a:pt x="82809" y="0"/>
                    <a:pt x="77949" y="2700"/>
                    <a:pt x="75789" y="7560"/>
                  </a:cubicBezTo>
                  <a:lnTo>
                    <a:pt x="55809" y="48060"/>
                  </a:lnTo>
                  <a:lnTo>
                    <a:pt x="11529" y="54540"/>
                  </a:lnTo>
                  <a:cubicBezTo>
                    <a:pt x="6669" y="55080"/>
                    <a:pt x="2349" y="58860"/>
                    <a:pt x="729" y="63720"/>
                  </a:cubicBezTo>
                  <a:cubicBezTo>
                    <a:pt x="-891" y="68580"/>
                    <a:pt x="189" y="73980"/>
                    <a:pt x="3969" y="77220"/>
                  </a:cubicBezTo>
                  <a:lnTo>
                    <a:pt x="36369" y="108540"/>
                  </a:lnTo>
                  <a:lnTo>
                    <a:pt x="28809" y="152820"/>
                  </a:lnTo>
                  <a:cubicBezTo>
                    <a:pt x="27729" y="157680"/>
                    <a:pt x="29889" y="162540"/>
                    <a:pt x="34209" y="165780"/>
                  </a:cubicBezTo>
                  <a:cubicBezTo>
                    <a:pt x="36369" y="167400"/>
                    <a:pt x="39069" y="168480"/>
                    <a:pt x="42309" y="168480"/>
                  </a:cubicBezTo>
                  <a:cubicBezTo>
                    <a:pt x="44469" y="168480"/>
                    <a:pt x="46629" y="167940"/>
                    <a:pt x="48249" y="166860"/>
                  </a:cubicBezTo>
                  <a:lnTo>
                    <a:pt x="89289" y="146340"/>
                  </a:lnTo>
                  <a:lnTo>
                    <a:pt x="128169" y="166860"/>
                  </a:lnTo>
                  <a:cubicBezTo>
                    <a:pt x="132489" y="169020"/>
                    <a:pt x="137889" y="169020"/>
                    <a:pt x="142209" y="165780"/>
                  </a:cubicBezTo>
                  <a:cubicBezTo>
                    <a:pt x="146529" y="162540"/>
                    <a:pt x="148149" y="157680"/>
                    <a:pt x="147609" y="152820"/>
                  </a:cubicBezTo>
                  <a:lnTo>
                    <a:pt x="140049" y="108540"/>
                  </a:lnTo>
                  <a:lnTo>
                    <a:pt x="172449" y="77220"/>
                  </a:lnTo>
                  <a:cubicBezTo>
                    <a:pt x="176229" y="73440"/>
                    <a:pt x="177309" y="68580"/>
                    <a:pt x="175689" y="63720"/>
                  </a:cubicBezTo>
                  <a:cubicBezTo>
                    <a:pt x="172989" y="58860"/>
                    <a:pt x="169209" y="55080"/>
                    <a:pt x="163809" y="54540"/>
                  </a:cubicBezTo>
                  <a:close/>
                  <a:moveTo>
                    <a:pt x="124929" y="99900"/>
                  </a:moveTo>
                  <a:cubicBezTo>
                    <a:pt x="122769" y="101520"/>
                    <a:pt x="122229" y="104220"/>
                    <a:pt x="122769" y="106920"/>
                  </a:cubicBezTo>
                  <a:lnTo>
                    <a:pt x="130329" y="149580"/>
                  </a:lnTo>
                  <a:lnTo>
                    <a:pt x="93069" y="130140"/>
                  </a:lnTo>
                  <a:cubicBezTo>
                    <a:pt x="90909" y="129060"/>
                    <a:pt x="88209" y="129060"/>
                    <a:pt x="85509" y="130140"/>
                  </a:cubicBezTo>
                  <a:lnTo>
                    <a:pt x="45549" y="150120"/>
                  </a:lnTo>
                  <a:lnTo>
                    <a:pt x="53109" y="106920"/>
                  </a:lnTo>
                  <a:cubicBezTo>
                    <a:pt x="53649" y="104220"/>
                    <a:pt x="52569" y="101520"/>
                    <a:pt x="50949" y="99900"/>
                  </a:cubicBezTo>
                  <a:lnTo>
                    <a:pt x="20169" y="69660"/>
                  </a:lnTo>
                  <a:lnTo>
                    <a:pt x="62829" y="63180"/>
                  </a:lnTo>
                  <a:cubicBezTo>
                    <a:pt x="65529" y="62640"/>
                    <a:pt x="67689" y="61020"/>
                    <a:pt x="68769" y="58860"/>
                  </a:cubicBezTo>
                  <a:lnTo>
                    <a:pt x="87669" y="19980"/>
                  </a:lnTo>
                  <a:lnTo>
                    <a:pt x="106569" y="58860"/>
                  </a:lnTo>
                  <a:cubicBezTo>
                    <a:pt x="107649" y="61020"/>
                    <a:pt x="109809" y="63180"/>
                    <a:pt x="112509" y="63180"/>
                  </a:cubicBezTo>
                  <a:lnTo>
                    <a:pt x="155169" y="69660"/>
                  </a:lnTo>
                  <a:lnTo>
                    <a:pt x="124929" y="99900"/>
                  </a:ln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14" name="Graphic 33">
            <a:extLst>
              <a:ext uri="{FF2B5EF4-FFF2-40B4-BE49-F238E27FC236}">
                <a16:creationId xmlns:a16="http://schemas.microsoft.com/office/drawing/2014/main" id="{6A8E3DC9-3E8E-C06F-5407-3EBC32AB9AD5}"/>
              </a:ext>
            </a:extLst>
          </p:cNvPr>
          <p:cNvGrpSpPr/>
          <p:nvPr/>
        </p:nvGrpSpPr>
        <p:grpSpPr>
          <a:xfrm>
            <a:off x="1027705" y="5116724"/>
            <a:ext cx="440918" cy="457418"/>
            <a:chOff x="2062828" y="2344271"/>
            <a:chExt cx="440918" cy="457418"/>
          </a:xfrm>
          <a:solidFill>
            <a:schemeClr val="accent1"/>
          </a:solidFill>
        </p:grpSpPr>
        <p:sp>
          <p:nvSpPr>
            <p:cNvPr id="15" name="Freeform: Shape 128">
              <a:extLst>
                <a:ext uri="{FF2B5EF4-FFF2-40B4-BE49-F238E27FC236}">
                  <a16:creationId xmlns:a16="http://schemas.microsoft.com/office/drawing/2014/main" id="{AAA9DA47-12E0-1CD6-A41D-BBD9A8AAD29F}"/>
                </a:ext>
              </a:extLst>
            </p:cNvPr>
            <p:cNvSpPr/>
            <p:nvPr/>
          </p:nvSpPr>
          <p:spPr>
            <a:xfrm>
              <a:off x="2155271" y="2344271"/>
              <a:ext cx="183829" cy="183834"/>
            </a:xfrm>
            <a:custGeom>
              <a:avLst/>
              <a:gdLst>
                <a:gd name="connsiteX0" fmla="*/ 91898 w 183829"/>
                <a:gd name="connsiteY0" fmla="*/ 183835 h 183834"/>
                <a:gd name="connsiteX1" fmla="*/ 183829 w 183829"/>
                <a:gd name="connsiteY1" fmla="*/ 91909 h 183834"/>
                <a:gd name="connsiteX2" fmla="*/ 91898 w 183829"/>
                <a:gd name="connsiteY2" fmla="*/ 0 h 183834"/>
                <a:gd name="connsiteX3" fmla="*/ 0 w 183829"/>
                <a:gd name="connsiteY3" fmla="*/ 91909 h 183834"/>
                <a:gd name="connsiteX4" fmla="*/ 91898 w 183829"/>
                <a:gd name="connsiteY4" fmla="*/ 183835 h 183834"/>
                <a:gd name="connsiteX5" fmla="*/ 91898 w 183829"/>
                <a:gd name="connsiteY5" fmla="*/ 16369 h 183834"/>
                <a:gd name="connsiteX6" fmla="*/ 167465 w 183829"/>
                <a:gd name="connsiteY6" fmla="*/ 91915 h 183834"/>
                <a:gd name="connsiteX7" fmla="*/ 91898 w 183829"/>
                <a:gd name="connsiteY7" fmla="*/ 167476 h 183834"/>
                <a:gd name="connsiteX8" fmla="*/ 16364 w 183829"/>
                <a:gd name="connsiteY8" fmla="*/ 91915 h 183834"/>
                <a:gd name="connsiteX9" fmla="*/ 91898 w 183829"/>
                <a:gd name="connsiteY9" fmla="*/ 16369 h 18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829" h="183834">
                  <a:moveTo>
                    <a:pt x="91898" y="183835"/>
                  </a:moveTo>
                  <a:cubicBezTo>
                    <a:pt x="142593" y="183835"/>
                    <a:pt x="183829" y="142598"/>
                    <a:pt x="183829" y="91909"/>
                  </a:cubicBezTo>
                  <a:cubicBezTo>
                    <a:pt x="183829" y="41231"/>
                    <a:pt x="142587" y="0"/>
                    <a:pt x="91898" y="0"/>
                  </a:cubicBezTo>
                  <a:cubicBezTo>
                    <a:pt x="41225" y="0"/>
                    <a:pt x="0" y="41231"/>
                    <a:pt x="0" y="91909"/>
                  </a:cubicBezTo>
                  <a:cubicBezTo>
                    <a:pt x="0" y="142598"/>
                    <a:pt x="41225" y="183835"/>
                    <a:pt x="91898" y="183835"/>
                  </a:cubicBezTo>
                  <a:close/>
                  <a:moveTo>
                    <a:pt x="91898" y="16369"/>
                  </a:moveTo>
                  <a:cubicBezTo>
                    <a:pt x="133571" y="16369"/>
                    <a:pt x="167465" y="50258"/>
                    <a:pt x="167465" y="91915"/>
                  </a:cubicBezTo>
                  <a:cubicBezTo>
                    <a:pt x="167465" y="133582"/>
                    <a:pt x="133565" y="167476"/>
                    <a:pt x="91898" y="167476"/>
                  </a:cubicBezTo>
                  <a:cubicBezTo>
                    <a:pt x="50247" y="167476"/>
                    <a:pt x="16364" y="133582"/>
                    <a:pt x="16364" y="91915"/>
                  </a:cubicBezTo>
                  <a:cubicBezTo>
                    <a:pt x="16364" y="50258"/>
                    <a:pt x="50247" y="16369"/>
                    <a:pt x="91898" y="16369"/>
                  </a:cubicBezTo>
                  <a:close/>
                </a:path>
              </a:pathLst>
            </a:custGeom>
            <a:grpFill/>
            <a:ln w="5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6" name="Freeform: Shape 129">
              <a:extLst>
                <a:ext uri="{FF2B5EF4-FFF2-40B4-BE49-F238E27FC236}">
                  <a16:creationId xmlns:a16="http://schemas.microsoft.com/office/drawing/2014/main" id="{E273BAAA-B387-7D8B-5390-E06E100E41BF}"/>
                </a:ext>
              </a:extLst>
            </p:cNvPr>
            <p:cNvSpPr/>
            <p:nvPr/>
          </p:nvSpPr>
          <p:spPr>
            <a:xfrm>
              <a:off x="2062828" y="2479157"/>
              <a:ext cx="440918" cy="322532"/>
            </a:xfrm>
            <a:custGeom>
              <a:avLst/>
              <a:gdLst>
                <a:gd name="connsiteX0" fmla="*/ 432736 w 440918"/>
                <a:gd name="connsiteY0" fmla="*/ 216556 h 322532"/>
                <a:gd name="connsiteX1" fmla="*/ 408278 w 440918"/>
                <a:gd name="connsiteY1" fmla="*/ 216556 h 322532"/>
                <a:gd name="connsiteX2" fmla="*/ 408278 w 440918"/>
                <a:gd name="connsiteY2" fmla="*/ 90954 h 322532"/>
                <a:gd name="connsiteX3" fmla="*/ 406036 w 440918"/>
                <a:gd name="connsiteY3" fmla="*/ 85330 h 322532"/>
                <a:gd name="connsiteX4" fmla="*/ 386002 w 440918"/>
                <a:gd name="connsiteY4" fmla="*/ 64167 h 322532"/>
                <a:gd name="connsiteX5" fmla="*/ 378278 w 440918"/>
                <a:gd name="connsiteY5" fmla="*/ 26296 h 322532"/>
                <a:gd name="connsiteX6" fmla="*/ 355969 w 440918"/>
                <a:gd name="connsiteY6" fmla="*/ 7418 h 322532"/>
                <a:gd name="connsiteX7" fmla="*/ 333125 w 440918"/>
                <a:gd name="connsiteY7" fmla="*/ 109 h 322532"/>
                <a:gd name="connsiteX8" fmla="*/ 311782 w 440918"/>
                <a:gd name="connsiteY8" fmla="*/ 11105 h 322532"/>
                <a:gd name="connsiteX9" fmla="*/ 315469 w 440918"/>
                <a:gd name="connsiteY9" fmla="*/ 55281 h 322532"/>
                <a:gd name="connsiteX10" fmla="*/ 337773 w 440918"/>
                <a:gd name="connsiteY10" fmla="*/ 74170 h 322532"/>
                <a:gd name="connsiteX11" fmla="*/ 358004 w 440918"/>
                <a:gd name="connsiteY11" fmla="*/ 81567 h 322532"/>
                <a:gd name="connsiteX12" fmla="*/ 375115 w 440918"/>
                <a:gd name="connsiteY12" fmla="*/ 76467 h 322532"/>
                <a:gd name="connsiteX13" fmla="*/ 391915 w 440918"/>
                <a:gd name="connsiteY13" fmla="*/ 94216 h 322532"/>
                <a:gd name="connsiteX14" fmla="*/ 391915 w 440918"/>
                <a:gd name="connsiteY14" fmla="*/ 216567 h 322532"/>
                <a:gd name="connsiteX15" fmla="*/ 345415 w 440918"/>
                <a:gd name="connsiteY15" fmla="*/ 216567 h 322532"/>
                <a:gd name="connsiteX16" fmla="*/ 186976 w 440918"/>
                <a:gd name="connsiteY16" fmla="*/ 62023 h 322532"/>
                <a:gd name="connsiteX17" fmla="*/ 28560 w 440918"/>
                <a:gd name="connsiteY17" fmla="*/ 216567 h 322532"/>
                <a:gd name="connsiteX18" fmla="*/ 8182 w 440918"/>
                <a:gd name="connsiteY18" fmla="*/ 216567 h 322532"/>
                <a:gd name="connsiteX19" fmla="*/ 0 w 440918"/>
                <a:gd name="connsiteY19" fmla="*/ 224749 h 322532"/>
                <a:gd name="connsiteX20" fmla="*/ 0 w 440918"/>
                <a:gd name="connsiteY20" fmla="*/ 314350 h 322532"/>
                <a:gd name="connsiteX21" fmla="*/ 8182 w 440918"/>
                <a:gd name="connsiteY21" fmla="*/ 322532 h 322532"/>
                <a:gd name="connsiteX22" fmla="*/ 432736 w 440918"/>
                <a:gd name="connsiteY22" fmla="*/ 322532 h 322532"/>
                <a:gd name="connsiteX23" fmla="*/ 440918 w 440918"/>
                <a:gd name="connsiteY23" fmla="*/ 314350 h 322532"/>
                <a:gd name="connsiteX24" fmla="*/ 440918 w 440918"/>
                <a:gd name="connsiteY24" fmla="*/ 224749 h 322532"/>
                <a:gd name="connsiteX25" fmla="*/ 432736 w 440918"/>
                <a:gd name="connsiteY25" fmla="*/ 216556 h 322532"/>
                <a:gd name="connsiteX26" fmla="*/ 348344 w 440918"/>
                <a:gd name="connsiteY26" fmla="*/ 61669 h 322532"/>
                <a:gd name="connsiteX27" fmla="*/ 326040 w 440918"/>
                <a:gd name="connsiteY27" fmla="*/ 42780 h 322532"/>
                <a:gd name="connsiteX28" fmla="*/ 324278 w 440918"/>
                <a:gd name="connsiteY28" fmla="*/ 21660 h 322532"/>
                <a:gd name="connsiteX29" fmla="*/ 334478 w 440918"/>
                <a:gd name="connsiteY29" fmla="*/ 16407 h 322532"/>
                <a:gd name="connsiteX30" fmla="*/ 335738 w 440918"/>
                <a:gd name="connsiteY30" fmla="*/ 16358 h 322532"/>
                <a:gd name="connsiteX31" fmla="*/ 345398 w 440918"/>
                <a:gd name="connsiteY31" fmla="*/ 19903 h 322532"/>
                <a:gd name="connsiteX32" fmla="*/ 367707 w 440918"/>
                <a:gd name="connsiteY32" fmla="*/ 38781 h 322532"/>
                <a:gd name="connsiteX33" fmla="*/ 367707 w 440918"/>
                <a:gd name="connsiteY33" fmla="*/ 38781 h 322532"/>
                <a:gd name="connsiteX34" fmla="*/ 369458 w 440918"/>
                <a:gd name="connsiteY34" fmla="*/ 59907 h 322532"/>
                <a:gd name="connsiteX35" fmla="*/ 348344 w 440918"/>
                <a:gd name="connsiteY35" fmla="*/ 61669 h 322532"/>
                <a:gd name="connsiteX36" fmla="*/ 186976 w 440918"/>
                <a:gd name="connsiteY36" fmla="*/ 78370 h 322532"/>
                <a:gd name="connsiteX37" fmla="*/ 329051 w 440918"/>
                <a:gd name="connsiteY37" fmla="*/ 216550 h 322532"/>
                <a:gd name="connsiteX38" fmla="*/ 44924 w 440918"/>
                <a:gd name="connsiteY38" fmla="*/ 216550 h 322532"/>
                <a:gd name="connsiteX39" fmla="*/ 186976 w 440918"/>
                <a:gd name="connsiteY39" fmla="*/ 78370 h 322532"/>
                <a:gd name="connsiteX40" fmla="*/ 424555 w 440918"/>
                <a:gd name="connsiteY40" fmla="*/ 306158 h 322532"/>
                <a:gd name="connsiteX41" fmla="*/ 16364 w 440918"/>
                <a:gd name="connsiteY41" fmla="*/ 306158 h 322532"/>
                <a:gd name="connsiteX42" fmla="*/ 16364 w 440918"/>
                <a:gd name="connsiteY42" fmla="*/ 232920 h 322532"/>
                <a:gd name="connsiteX43" fmla="*/ 424555 w 440918"/>
                <a:gd name="connsiteY43" fmla="*/ 232920 h 322532"/>
                <a:gd name="connsiteX44" fmla="*/ 424555 w 440918"/>
                <a:gd name="connsiteY44" fmla="*/ 306158 h 32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0918" h="322532">
                  <a:moveTo>
                    <a:pt x="432736" y="216556"/>
                  </a:moveTo>
                  <a:lnTo>
                    <a:pt x="408278" y="216556"/>
                  </a:lnTo>
                  <a:lnTo>
                    <a:pt x="408278" y="90954"/>
                  </a:lnTo>
                  <a:cubicBezTo>
                    <a:pt x="408278" y="88860"/>
                    <a:pt x="407482" y="86852"/>
                    <a:pt x="406036" y="85330"/>
                  </a:cubicBezTo>
                  <a:lnTo>
                    <a:pt x="386002" y="64167"/>
                  </a:lnTo>
                  <a:cubicBezTo>
                    <a:pt x="392280" y="51540"/>
                    <a:pt x="389504" y="35792"/>
                    <a:pt x="378278" y="26296"/>
                  </a:cubicBezTo>
                  <a:lnTo>
                    <a:pt x="355969" y="7418"/>
                  </a:lnTo>
                  <a:cubicBezTo>
                    <a:pt x="349571" y="2012"/>
                    <a:pt x="341460" y="-579"/>
                    <a:pt x="333125" y="109"/>
                  </a:cubicBezTo>
                  <a:cubicBezTo>
                    <a:pt x="324775" y="801"/>
                    <a:pt x="317193" y="4707"/>
                    <a:pt x="311782" y="11105"/>
                  </a:cubicBezTo>
                  <a:cubicBezTo>
                    <a:pt x="300627" y="24294"/>
                    <a:pt x="302280" y="44116"/>
                    <a:pt x="315469" y="55281"/>
                  </a:cubicBezTo>
                  <a:lnTo>
                    <a:pt x="337773" y="74170"/>
                  </a:lnTo>
                  <a:cubicBezTo>
                    <a:pt x="343653" y="79140"/>
                    <a:pt x="350842" y="81567"/>
                    <a:pt x="358004" y="81567"/>
                  </a:cubicBezTo>
                  <a:cubicBezTo>
                    <a:pt x="364004" y="81567"/>
                    <a:pt x="369960" y="79816"/>
                    <a:pt x="375115" y="76467"/>
                  </a:cubicBezTo>
                  <a:lnTo>
                    <a:pt x="391915" y="94216"/>
                  </a:lnTo>
                  <a:lnTo>
                    <a:pt x="391915" y="216567"/>
                  </a:lnTo>
                  <a:lnTo>
                    <a:pt x="345415" y="216567"/>
                  </a:lnTo>
                  <a:cubicBezTo>
                    <a:pt x="343282" y="130996"/>
                    <a:pt x="273055" y="62023"/>
                    <a:pt x="186976" y="62023"/>
                  </a:cubicBezTo>
                  <a:cubicBezTo>
                    <a:pt x="100909" y="62023"/>
                    <a:pt x="30693" y="130996"/>
                    <a:pt x="28560" y="216567"/>
                  </a:cubicBezTo>
                  <a:lnTo>
                    <a:pt x="8182" y="216567"/>
                  </a:lnTo>
                  <a:cubicBezTo>
                    <a:pt x="3660" y="216567"/>
                    <a:pt x="0" y="220232"/>
                    <a:pt x="0" y="224749"/>
                  </a:cubicBezTo>
                  <a:lnTo>
                    <a:pt x="0" y="314350"/>
                  </a:lnTo>
                  <a:cubicBezTo>
                    <a:pt x="0" y="318872"/>
                    <a:pt x="3660" y="322532"/>
                    <a:pt x="8182" y="322532"/>
                  </a:cubicBezTo>
                  <a:lnTo>
                    <a:pt x="432736" y="322532"/>
                  </a:lnTo>
                  <a:cubicBezTo>
                    <a:pt x="437253" y="322532"/>
                    <a:pt x="440918" y="318872"/>
                    <a:pt x="440918" y="314350"/>
                  </a:cubicBezTo>
                  <a:lnTo>
                    <a:pt x="440918" y="224749"/>
                  </a:lnTo>
                  <a:cubicBezTo>
                    <a:pt x="440918" y="220221"/>
                    <a:pt x="437253" y="216556"/>
                    <a:pt x="432736" y="216556"/>
                  </a:cubicBezTo>
                  <a:close/>
                  <a:moveTo>
                    <a:pt x="348344" y="61669"/>
                  </a:moveTo>
                  <a:lnTo>
                    <a:pt x="326040" y="42780"/>
                  </a:lnTo>
                  <a:cubicBezTo>
                    <a:pt x="319735" y="37440"/>
                    <a:pt x="318944" y="27965"/>
                    <a:pt x="324278" y="21660"/>
                  </a:cubicBezTo>
                  <a:cubicBezTo>
                    <a:pt x="326864" y="18600"/>
                    <a:pt x="330485" y="16734"/>
                    <a:pt x="334478" y="16407"/>
                  </a:cubicBezTo>
                  <a:cubicBezTo>
                    <a:pt x="334898" y="16374"/>
                    <a:pt x="335318" y="16358"/>
                    <a:pt x="335738" y="16358"/>
                  </a:cubicBezTo>
                  <a:cubicBezTo>
                    <a:pt x="339273" y="16358"/>
                    <a:pt x="342671" y="17596"/>
                    <a:pt x="345398" y="19903"/>
                  </a:cubicBezTo>
                  <a:lnTo>
                    <a:pt x="367707" y="38781"/>
                  </a:lnTo>
                  <a:lnTo>
                    <a:pt x="367707" y="38781"/>
                  </a:lnTo>
                  <a:cubicBezTo>
                    <a:pt x="374007" y="44116"/>
                    <a:pt x="374798" y="53596"/>
                    <a:pt x="369458" y="59907"/>
                  </a:cubicBezTo>
                  <a:cubicBezTo>
                    <a:pt x="364135" y="66207"/>
                    <a:pt x="354644" y="66998"/>
                    <a:pt x="348344" y="61669"/>
                  </a:cubicBezTo>
                  <a:close/>
                  <a:moveTo>
                    <a:pt x="186976" y="78370"/>
                  </a:moveTo>
                  <a:cubicBezTo>
                    <a:pt x="264033" y="78370"/>
                    <a:pt x="326924" y="140001"/>
                    <a:pt x="329051" y="216550"/>
                  </a:cubicBezTo>
                  <a:lnTo>
                    <a:pt x="44924" y="216550"/>
                  </a:lnTo>
                  <a:cubicBezTo>
                    <a:pt x="47045" y="140007"/>
                    <a:pt x="109931" y="78370"/>
                    <a:pt x="186976" y="78370"/>
                  </a:cubicBezTo>
                  <a:close/>
                  <a:moveTo>
                    <a:pt x="424555" y="306158"/>
                  </a:moveTo>
                  <a:lnTo>
                    <a:pt x="16364" y="306158"/>
                  </a:lnTo>
                  <a:lnTo>
                    <a:pt x="16364" y="232920"/>
                  </a:lnTo>
                  <a:lnTo>
                    <a:pt x="424555" y="232920"/>
                  </a:lnTo>
                  <a:lnTo>
                    <a:pt x="424555" y="306158"/>
                  </a:lnTo>
                  <a:close/>
                </a:path>
              </a:pathLst>
            </a:custGeom>
            <a:grpFill/>
            <a:ln w="5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sp>
        <p:nvSpPr>
          <p:cNvPr id="17" name="Graphic 16">
            <a:extLst>
              <a:ext uri="{FF2B5EF4-FFF2-40B4-BE49-F238E27FC236}">
                <a16:creationId xmlns:a16="http://schemas.microsoft.com/office/drawing/2014/main" id="{239656FD-F6C2-0C36-5EA4-630564EFE84C}"/>
              </a:ext>
            </a:extLst>
          </p:cNvPr>
          <p:cNvSpPr/>
          <p:nvPr/>
        </p:nvSpPr>
        <p:spPr>
          <a:xfrm>
            <a:off x="988448" y="3529839"/>
            <a:ext cx="519432" cy="359682"/>
          </a:xfrm>
          <a:custGeom>
            <a:avLst/>
            <a:gdLst>
              <a:gd name="connsiteX0" fmla="*/ 518616 w 519432"/>
              <a:gd name="connsiteY0" fmla="*/ 184242 h 359682"/>
              <a:gd name="connsiteX1" fmla="*/ 507795 w 519432"/>
              <a:gd name="connsiteY1" fmla="*/ 180494 h 359682"/>
              <a:gd name="connsiteX2" fmla="*/ 450495 w 519432"/>
              <a:gd name="connsiteY2" fmla="*/ 208331 h 359682"/>
              <a:gd name="connsiteX3" fmla="*/ 411448 w 519432"/>
              <a:gd name="connsiteY3" fmla="*/ 225244 h 359682"/>
              <a:gd name="connsiteX4" fmla="*/ 376197 w 519432"/>
              <a:gd name="connsiteY4" fmla="*/ 215556 h 359682"/>
              <a:gd name="connsiteX5" fmla="*/ 369414 w 519432"/>
              <a:gd name="connsiteY5" fmla="*/ 213029 h 359682"/>
              <a:gd name="connsiteX6" fmla="*/ 366401 w 519432"/>
              <a:gd name="connsiteY6" fmla="*/ 212538 h 359682"/>
              <a:gd name="connsiteX7" fmla="*/ 354629 w 519432"/>
              <a:gd name="connsiteY7" fmla="*/ 208283 h 359682"/>
              <a:gd name="connsiteX8" fmla="*/ 307401 w 519432"/>
              <a:gd name="connsiteY8" fmla="*/ 180003 h 359682"/>
              <a:gd name="connsiteX9" fmla="*/ 267614 w 519432"/>
              <a:gd name="connsiteY9" fmla="*/ 135021 h 359682"/>
              <a:gd name="connsiteX10" fmla="*/ 257580 w 519432"/>
              <a:gd name="connsiteY10" fmla="*/ 132936 h 359682"/>
              <a:gd name="connsiteX11" fmla="*/ 210779 w 519432"/>
              <a:gd name="connsiteY11" fmla="*/ 143888 h 359682"/>
              <a:gd name="connsiteX12" fmla="*/ 186765 w 519432"/>
              <a:gd name="connsiteY12" fmla="*/ 130047 h 359682"/>
              <a:gd name="connsiteX13" fmla="*/ 183282 w 519432"/>
              <a:gd name="connsiteY13" fmla="*/ 112827 h 359682"/>
              <a:gd name="connsiteX14" fmla="*/ 202635 w 519432"/>
              <a:gd name="connsiteY14" fmla="*/ 114134 h 359682"/>
              <a:gd name="connsiteX15" fmla="*/ 227389 w 519432"/>
              <a:gd name="connsiteY15" fmla="*/ 114992 h 359682"/>
              <a:gd name="connsiteX16" fmla="*/ 273462 w 519432"/>
              <a:gd name="connsiteY16" fmla="*/ 82506 h 359682"/>
              <a:gd name="connsiteX17" fmla="*/ 332943 w 519432"/>
              <a:gd name="connsiteY17" fmla="*/ 78321 h 359682"/>
              <a:gd name="connsiteX18" fmla="*/ 365650 w 519432"/>
              <a:gd name="connsiteY18" fmla="*/ 84488 h 359682"/>
              <a:gd name="connsiteX19" fmla="*/ 404374 w 519432"/>
              <a:gd name="connsiteY19" fmla="*/ 76496 h 359682"/>
              <a:gd name="connsiteX20" fmla="*/ 483948 w 519432"/>
              <a:gd name="connsiteY20" fmla="*/ 33971 h 359682"/>
              <a:gd name="connsiteX21" fmla="*/ 487275 w 519432"/>
              <a:gd name="connsiteY21" fmla="*/ 23009 h 359682"/>
              <a:gd name="connsiteX22" fmla="*/ 476313 w 519432"/>
              <a:gd name="connsiteY22" fmla="*/ 19682 h 359682"/>
              <a:gd name="connsiteX23" fmla="*/ 397095 w 519432"/>
              <a:gd name="connsiteY23" fmla="*/ 62024 h 359682"/>
              <a:gd name="connsiteX24" fmla="*/ 338931 w 519432"/>
              <a:gd name="connsiteY24" fmla="*/ 63266 h 359682"/>
              <a:gd name="connsiteX25" fmla="*/ 269304 w 519432"/>
              <a:gd name="connsiteY25" fmla="*/ 66781 h 359682"/>
              <a:gd name="connsiteX26" fmla="*/ 212166 w 519432"/>
              <a:gd name="connsiteY26" fmla="*/ 53281 h 359682"/>
              <a:gd name="connsiteX27" fmla="*/ 145131 w 519432"/>
              <a:gd name="connsiteY27" fmla="*/ 54242 h 359682"/>
              <a:gd name="connsiteX28" fmla="*/ 45258 w 519432"/>
              <a:gd name="connsiteY28" fmla="*/ 1036 h 359682"/>
              <a:gd name="connsiteX29" fmla="*/ 34231 w 519432"/>
              <a:gd name="connsiteY29" fmla="*/ 4141 h 359682"/>
              <a:gd name="connsiteX30" fmla="*/ 37330 w 519432"/>
              <a:gd name="connsiteY30" fmla="*/ 15168 h 359682"/>
              <a:gd name="connsiteX31" fmla="*/ 141912 w 519432"/>
              <a:gd name="connsiteY31" fmla="*/ 70113 h 359682"/>
              <a:gd name="connsiteX32" fmla="*/ 214602 w 519432"/>
              <a:gd name="connsiteY32" fmla="*/ 69297 h 359682"/>
              <a:gd name="connsiteX33" fmla="*/ 253368 w 519432"/>
              <a:gd name="connsiteY33" fmla="*/ 78261 h 359682"/>
              <a:gd name="connsiteX34" fmla="*/ 222405 w 519432"/>
              <a:gd name="connsiteY34" fmla="*/ 99570 h 359682"/>
              <a:gd name="connsiteX35" fmla="*/ 205335 w 519432"/>
              <a:gd name="connsiteY35" fmla="*/ 98150 h 359682"/>
              <a:gd name="connsiteX36" fmla="*/ 171456 w 519432"/>
              <a:gd name="connsiteY36" fmla="*/ 101622 h 359682"/>
              <a:gd name="connsiteX37" fmla="*/ 174285 w 519432"/>
              <a:gd name="connsiteY37" fmla="*/ 140378 h 359682"/>
              <a:gd name="connsiteX38" fmla="*/ 206205 w 519432"/>
              <a:gd name="connsiteY38" fmla="*/ 159423 h 359682"/>
              <a:gd name="connsiteX39" fmla="*/ 259082 w 519432"/>
              <a:gd name="connsiteY39" fmla="*/ 150168 h 359682"/>
              <a:gd name="connsiteX40" fmla="*/ 296784 w 519432"/>
              <a:gd name="connsiteY40" fmla="*/ 192234 h 359682"/>
              <a:gd name="connsiteX41" fmla="*/ 348090 w 519432"/>
              <a:gd name="connsiteY41" fmla="*/ 223095 h 359682"/>
              <a:gd name="connsiteX42" fmla="*/ 370916 w 519432"/>
              <a:gd name="connsiteY42" fmla="*/ 230865 h 359682"/>
              <a:gd name="connsiteX43" fmla="*/ 408905 w 519432"/>
              <a:gd name="connsiteY43" fmla="*/ 245019 h 359682"/>
              <a:gd name="connsiteX44" fmla="*/ 413387 w 519432"/>
              <a:gd name="connsiteY44" fmla="*/ 250710 h 359682"/>
              <a:gd name="connsiteX45" fmla="*/ 412539 w 519432"/>
              <a:gd name="connsiteY45" fmla="*/ 266603 h 359682"/>
              <a:gd name="connsiteX46" fmla="*/ 397986 w 519432"/>
              <a:gd name="connsiteY46" fmla="*/ 274443 h 359682"/>
              <a:gd name="connsiteX47" fmla="*/ 394244 w 519432"/>
              <a:gd name="connsiteY47" fmla="*/ 273363 h 359682"/>
              <a:gd name="connsiteX48" fmla="*/ 342738 w 519432"/>
              <a:gd name="connsiteY48" fmla="*/ 246644 h 359682"/>
              <a:gd name="connsiteX49" fmla="*/ 331820 w 519432"/>
              <a:gd name="connsiteY49" fmla="*/ 250106 h 359682"/>
              <a:gd name="connsiteX50" fmla="*/ 335281 w 519432"/>
              <a:gd name="connsiteY50" fmla="*/ 261024 h 359682"/>
              <a:gd name="connsiteX51" fmla="*/ 387153 w 519432"/>
              <a:gd name="connsiteY51" fmla="*/ 287927 h 359682"/>
              <a:gd name="connsiteX52" fmla="*/ 387629 w 519432"/>
              <a:gd name="connsiteY52" fmla="*/ 288122 h 359682"/>
              <a:gd name="connsiteX53" fmla="*/ 387072 w 519432"/>
              <a:gd name="connsiteY53" fmla="*/ 293478 h 359682"/>
              <a:gd name="connsiteX54" fmla="*/ 385987 w 519432"/>
              <a:gd name="connsiteY54" fmla="*/ 297933 h 359682"/>
              <a:gd name="connsiteX55" fmla="*/ 368280 w 519432"/>
              <a:gd name="connsiteY55" fmla="*/ 304160 h 359682"/>
              <a:gd name="connsiteX56" fmla="*/ 324805 w 519432"/>
              <a:gd name="connsiteY56" fmla="*/ 285265 h 359682"/>
              <a:gd name="connsiteX57" fmla="*/ 324211 w 519432"/>
              <a:gd name="connsiteY57" fmla="*/ 285076 h 359682"/>
              <a:gd name="connsiteX58" fmla="*/ 323433 w 519432"/>
              <a:gd name="connsiteY58" fmla="*/ 284828 h 359682"/>
              <a:gd name="connsiteX59" fmla="*/ 322634 w 519432"/>
              <a:gd name="connsiteY59" fmla="*/ 284698 h 359682"/>
              <a:gd name="connsiteX60" fmla="*/ 321867 w 519432"/>
              <a:gd name="connsiteY60" fmla="*/ 284612 h 359682"/>
              <a:gd name="connsiteX61" fmla="*/ 321052 w 519432"/>
              <a:gd name="connsiteY61" fmla="*/ 284644 h 359682"/>
              <a:gd name="connsiteX62" fmla="*/ 320312 w 519432"/>
              <a:gd name="connsiteY62" fmla="*/ 284709 h 359682"/>
              <a:gd name="connsiteX63" fmla="*/ 319524 w 519432"/>
              <a:gd name="connsiteY63" fmla="*/ 284892 h 359682"/>
              <a:gd name="connsiteX64" fmla="*/ 318811 w 519432"/>
              <a:gd name="connsiteY64" fmla="*/ 285098 h 359682"/>
              <a:gd name="connsiteX65" fmla="*/ 318093 w 519432"/>
              <a:gd name="connsiteY65" fmla="*/ 285422 h 359682"/>
              <a:gd name="connsiteX66" fmla="*/ 317407 w 519432"/>
              <a:gd name="connsiteY66" fmla="*/ 285773 h 359682"/>
              <a:gd name="connsiteX67" fmla="*/ 316781 w 519432"/>
              <a:gd name="connsiteY67" fmla="*/ 286215 h 359682"/>
              <a:gd name="connsiteX68" fmla="*/ 316154 w 519432"/>
              <a:gd name="connsiteY68" fmla="*/ 286707 h 359682"/>
              <a:gd name="connsiteX69" fmla="*/ 315625 w 519432"/>
              <a:gd name="connsiteY69" fmla="*/ 287263 h 359682"/>
              <a:gd name="connsiteX70" fmla="*/ 315090 w 519432"/>
              <a:gd name="connsiteY70" fmla="*/ 287884 h 359682"/>
              <a:gd name="connsiteX71" fmla="*/ 314669 w 519432"/>
              <a:gd name="connsiteY71" fmla="*/ 288554 h 359682"/>
              <a:gd name="connsiteX72" fmla="*/ 314329 w 519432"/>
              <a:gd name="connsiteY72" fmla="*/ 289104 h 359682"/>
              <a:gd name="connsiteX73" fmla="*/ 314253 w 519432"/>
              <a:gd name="connsiteY73" fmla="*/ 289304 h 359682"/>
              <a:gd name="connsiteX74" fmla="*/ 314162 w 519432"/>
              <a:gd name="connsiteY74" fmla="*/ 289472 h 359682"/>
              <a:gd name="connsiteX75" fmla="*/ 313983 w 519432"/>
              <a:gd name="connsiteY75" fmla="*/ 290028 h 359682"/>
              <a:gd name="connsiteX76" fmla="*/ 313719 w 519432"/>
              <a:gd name="connsiteY76" fmla="*/ 290854 h 359682"/>
              <a:gd name="connsiteX77" fmla="*/ 313600 w 519432"/>
              <a:gd name="connsiteY77" fmla="*/ 291610 h 359682"/>
              <a:gd name="connsiteX78" fmla="*/ 313514 w 519432"/>
              <a:gd name="connsiteY78" fmla="*/ 292420 h 359682"/>
              <a:gd name="connsiteX79" fmla="*/ 313541 w 519432"/>
              <a:gd name="connsiteY79" fmla="*/ 293198 h 359682"/>
              <a:gd name="connsiteX80" fmla="*/ 313605 w 519432"/>
              <a:gd name="connsiteY80" fmla="*/ 293975 h 359682"/>
              <a:gd name="connsiteX81" fmla="*/ 313784 w 519432"/>
              <a:gd name="connsiteY81" fmla="*/ 294742 h 359682"/>
              <a:gd name="connsiteX82" fmla="*/ 313994 w 519432"/>
              <a:gd name="connsiteY82" fmla="*/ 295476 h 359682"/>
              <a:gd name="connsiteX83" fmla="*/ 314313 w 519432"/>
              <a:gd name="connsiteY83" fmla="*/ 296189 h 359682"/>
              <a:gd name="connsiteX84" fmla="*/ 314658 w 519432"/>
              <a:gd name="connsiteY84" fmla="*/ 296870 h 359682"/>
              <a:gd name="connsiteX85" fmla="*/ 315112 w 519432"/>
              <a:gd name="connsiteY85" fmla="*/ 297518 h 359682"/>
              <a:gd name="connsiteX86" fmla="*/ 315587 w 519432"/>
              <a:gd name="connsiteY86" fmla="*/ 298128 h 359682"/>
              <a:gd name="connsiteX87" fmla="*/ 316176 w 519432"/>
              <a:gd name="connsiteY87" fmla="*/ 298684 h 359682"/>
              <a:gd name="connsiteX88" fmla="*/ 316764 w 519432"/>
              <a:gd name="connsiteY88" fmla="*/ 299192 h 359682"/>
              <a:gd name="connsiteX89" fmla="*/ 317472 w 519432"/>
              <a:gd name="connsiteY89" fmla="*/ 299634 h 359682"/>
              <a:gd name="connsiteX90" fmla="*/ 317985 w 519432"/>
              <a:gd name="connsiteY90" fmla="*/ 299958 h 359682"/>
              <a:gd name="connsiteX91" fmla="*/ 329573 w 519432"/>
              <a:gd name="connsiteY91" fmla="*/ 305699 h 359682"/>
              <a:gd name="connsiteX92" fmla="*/ 336140 w 519432"/>
              <a:gd name="connsiteY92" fmla="*/ 324102 h 359682"/>
              <a:gd name="connsiteX93" fmla="*/ 328218 w 519432"/>
              <a:gd name="connsiteY93" fmla="*/ 331289 h 359682"/>
              <a:gd name="connsiteX94" fmla="*/ 317720 w 519432"/>
              <a:gd name="connsiteY94" fmla="*/ 330760 h 359682"/>
              <a:gd name="connsiteX95" fmla="*/ 285131 w 519432"/>
              <a:gd name="connsiteY95" fmla="*/ 315365 h 359682"/>
              <a:gd name="connsiteX96" fmla="*/ 294419 w 519432"/>
              <a:gd name="connsiteY96" fmla="*/ 299607 h 359682"/>
              <a:gd name="connsiteX97" fmla="*/ 283209 w 519432"/>
              <a:gd name="connsiteY97" fmla="*/ 255916 h 359682"/>
              <a:gd name="connsiteX98" fmla="*/ 283198 w 519432"/>
              <a:gd name="connsiteY98" fmla="*/ 255911 h 359682"/>
              <a:gd name="connsiteX99" fmla="*/ 261636 w 519432"/>
              <a:gd name="connsiteY99" fmla="*/ 251904 h 359682"/>
              <a:gd name="connsiteX100" fmla="*/ 243497 w 519432"/>
              <a:gd name="connsiteY100" fmla="*/ 215151 h 359682"/>
              <a:gd name="connsiteX101" fmla="*/ 243454 w 519432"/>
              <a:gd name="connsiteY101" fmla="*/ 215124 h 359682"/>
              <a:gd name="connsiteX102" fmla="*/ 202943 w 519432"/>
              <a:gd name="connsiteY102" fmla="*/ 216507 h 359682"/>
              <a:gd name="connsiteX103" fmla="*/ 188963 w 519432"/>
              <a:gd name="connsiteY103" fmla="*/ 199157 h 359682"/>
              <a:gd name="connsiteX104" fmla="*/ 145147 w 519432"/>
              <a:gd name="connsiteY104" fmla="*/ 210378 h 359682"/>
              <a:gd name="connsiteX105" fmla="*/ 123428 w 519432"/>
              <a:gd name="connsiteY105" fmla="*/ 247136 h 359682"/>
              <a:gd name="connsiteX106" fmla="*/ 70271 w 519432"/>
              <a:gd name="connsiteY106" fmla="*/ 209109 h 359682"/>
              <a:gd name="connsiteX107" fmla="*/ 69671 w 519432"/>
              <a:gd name="connsiteY107" fmla="*/ 208769 h 359682"/>
              <a:gd name="connsiteX108" fmla="*/ 69099 w 519432"/>
              <a:gd name="connsiteY108" fmla="*/ 208418 h 359682"/>
              <a:gd name="connsiteX109" fmla="*/ 11637 w 519432"/>
              <a:gd name="connsiteY109" fmla="*/ 180510 h 359682"/>
              <a:gd name="connsiteX110" fmla="*/ 816 w 519432"/>
              <a:gd name="connsiteY110" fmla="*/ 184258 h 359682"/>
              <a:gd name="connsiteX111" fmla="*/ 4563 w 519432"/>
              <a:gd name="connsiteY111" fmla="*/ 195085 h 359682"/>
              <a:gd name="connsiteX112" fmla="*/ 61409 w 519432"/>
              <a:gd name="connsiteY112" fmla="*/ 222701 h 359682"/>
              <a:gd name="connsiteX113" fmla="*/ 115927 w 519432"/>
              <a:gd name="connsiteY113" fmla="*/ 261705 h 359682"/>
              <a:gd name="connsiteX114" fmla="*/ 130297 w 519432"/>
              <a:gd name="connsiteY114" fmla="*/ 298527 h 359682"/>
              <a:gd name="connsiteX115" fmla="*/ 146497 w 519432"/>
              <a:gd name="connsiteY115" fmla="*/ 302950 h 359682"/>
              <a:gd name="connsiteX116" fmla="*/ 151778 w 519432"/>
              <a:gd name="connsiteY116" fmla="*/ 302459 h 359682"/>
              <a:gd name="connsiteX117" fmla="*/ 170046 w 519432"/>
              <a:gd name="connsiteY117" fmla="*/ 339503 h 359682"/>
              <a:gd name="connsiteX118" fmla="*/ 188957 w 519432"/>
              <a:gd name="connsiteY118" fmla="*/ 344676 h 359682"/>
              <a:gd name="connsiteX119" fmla="*/ 199071 w 519432"/>
              <a:gd name="connsiteY119" fmla="*/ 343304 h 359682"/>
              <a:gd name="connsiteX120" fmla="*/ 210509 w 519432"/>
              <a:gd name="connsiteY120" fmla="*/ 338028 h 359682"/>
              <a:gd name="connsiteX121" fmla="*/ 224511 w 519432"/>
              <a:gd name="connsiteY121" fmla="*/ 355265 h 359682"/>
              <a:gd name="connsiteX122" fmla="*/ 240689 w 519432"/>
              <a:gd name="connsiteY122" fmla="*/ 359682 h 359682"/>
              <a:gd name="connsiteX123" fmla="*/ 268256 w 519432"/>
              <a:gd name="connsiteY123" fmla="*/ 344033 h 359682"/>
              <a:gd name="connsiteX124" fmla="*/ 276880 w 519432"/>
              <a:gd name="connsiteY124" fmla="*/ 329394 h 359682"/>
              <a:gd name="connsiteX125" fmla="*/ 310787 w 519432"/>
              <a:gd name="connsiteY125" fmla="*/ 345416 h 359682"/>
              <a:gd name="connsiteX126" fmla="*/ 323585 w 519432"/>
              <a:gd name="connsiteY126" fmla="*/ 348326 h 359682"/>
              <a:gd name="connsiteX127" fmla="*/ 333672 w 519432"/>
              <a:gd name="connsiteY127" fmla="*/ 346566 h 359682"/>
              <a:gd name="connsiteX128" fmla="*/ 350795 w 519432"/>
              <a:gd name="connsiteY128" fmla="*/ 331041 h 359682"/>
              <a:gd name="connsiteX129" fmla="*/ 353511 w 519432"/>
              <a:gd name="connsiteY129" fmla="*/ 315424 h 359682"/>
              <a:gd name="connsiteX130" fmla="*/ 361860 w 519432"/>
              <a:gd name="connsiteY130" fmla="*/ 319053 h 359682"/>
              <a:gd name="connsiteX131" fmla="*/ 373659 w 519432"/>
              <a:gd name="connsiteY131" fmla="*/ 321488 h 359682"/>
              <a:gd name="connsiteX132" fmla="*/ 401372 w 519432"/>
              <a:gd name="connsiteY132" fmla="*/ 303350 h 359682"/>
              <a:gd name="connsiteX133" fmla="*/ 402047 w 519432"/>
              <a:gd name="connsiteY133" fmla="*/ 300153 h 359682"/>
              <a:gd name="connsiteX134" fmla="*/ 402549 w 519432"/>
              <a:gd name="connsiteY134" fmla="*/ 298322 h 359682"/>
              <a:gd name="connsiteX135" fmla="*/ 404044 w 519432"/>
              <a:gd name="connsiteY135" fmla="*/ 290519 h 359682"/>
              <a:gd name="connsiteX136" fmla="*/ 427189 w 519432"/>
              <a:gd name="connsiteY136" fmla="*/ 273563 h 359682"/>
              <a:gd name="connsiteX137" fmla="*/ 428647 w 519432"/>
              <a:gd name="connsiteY137" fmla="*/ 245262 h 359682"/>
              <a:gd name="connsiteX138" fmla="*/ 424257 w 519432"/>
              <a:gd name="connsiteY138" fmla="*/ 237367 h 359682"/>
              <a:gd name="connsiteX139" fmla="*/ 457094 w 519432"/>
              <a:gd name="connsiteY139" fmla="*/ 223143 h 359682"/>
              <a:gd name="connsiteX140" fmla="*/ 457262 w 519432"/>
              <a:gd name="connsiteY140" fmla="*/ 223046 h 359682"/>
              <a:gd name="connsiteX141" fmla="*/ 457413 w 519432"/>
              <a:gd name="connsiteY141" fmla="*/ 222992 h 359682"/>
              <a:gd name="connsiteX142" fmla="*/ 514874 w 519432"/>
              <a:gd name="connsiteY142" fmla="*/ 195080 h 359682"/>
              <a:gd name="connsiteX143" fmla="*/ 518616 w 519432"/>
              <a:gd name="connsiteY143" fmla="*/ 184242 h 359682"/>
              <a:gd name="connsiteX144" fmla="*/ 138521 w 519432"/>
              <a:gd name="connsiteY144" fmla="*/ 284552 h 359682"/>
              <a:gd name="connsiteX145" fmla="*/ 132884 w 519432"/>
              <a:gd name="connsiteY145" fmla="*/ 262985 h 359682"/>
              <a:gd name="connsiteX146" fmla="*/ 159095 w 519432"/>
              <a:gd name="connsiteY146" fmla="*/ 218613 h 359682"/>
              <a:gd name="connsiteX147" fmla="*/ 172692 w 519432"/>
              <a:gd name="connsiteY147" fmla="*/ 210912 h 359682"/>
              <a:gd name="connsiteX148" fmla="*/ 180728 w 519432"/>
              <a:gd name="connsiteY148" fmla="*/ 213099 h 359682"/>
              <a:gd name="connsiteX149" fmla="*/ 186284 w 519432"/>
              <a:gd name="connsiteY149" fmla="*/ 234645 h 359682"/>
              <a:gd name="connsiteX150" fmla="*/ 160083 w 519432"/>
              <a:gd name="connsiteY150" fmla="*/ 279023 h 359682"/>
              <a:gd name="connsiteX151" fmla="*/ 138521 w 519432"/>
              <a:gd name="connsiteY151" fmla="*/ 284552 h 359682"/>
              <a:gd name="connsiteX152" fmla="*/ 194795 w 519432"/>
              <a:gd name="connsiteY152" fmla="*/ 327660 h 359682"/>
              <a:gd name="connsiteX153" fmla="*/ 178271 w 519432"/>
              <a:gd name="connsiteY153" fmla="*/ 325533 h 359682"/>
              <a:gd name="connsiteX154" fmla="*/ 170916 w 519432"/>
              <a:gd name="connsiteY154" fmla="*/ 294823 h 359682"/>
              <a:gd name="connsiteX155" fmla="*/ 204849 w 519432"/>
              <a:gd name="connsiteY155" fmla="*/ 237443 h 359682"/>
              <a:gd name="connsiteX156" fmla="*/ 224376 w 519432"/>
              <a:gd name="connsiteY156" fmla="*/ 226140 h 359682"/>
              <a:gd name="connsiteX157" fmla="*/ 235230 w 519432"/>
              <a:gd name="connsiteY157" fmla="*/ 229078 h 359682"/>
              <a:gd name="connsiteX158" fmla="*/ 242439 w 519432"/>
              <a:gd name="connsiteY158" fmla="*/ 259691 h 359682"/>
              <a:gd name="connsiteX159" fmla="*/ 208527 w 519432"/>
              <a:gd name="connsiteY159" fmla="*/ 317066 h 359682"/>
              <a:gd name="connsiteX160" fmla="*/ 194795 w 519432"/>
              <a:gd name="connsiteY160" fmla="*/ 327660 h 359682"/>
              <a:gd name="connsiteX161" fmla="*/ 254308 w 519432"/>
              <a:gd name="connsiteY161" fmla="*/ 335771 h 359682"/>
              <a:gd name="connsiteX162" fmla="*/ 232746 w 519432"/>
              <a:gd name="connsiteY162" fmla="*/ 341295 h 359682"/>
              <a:gd name="connsiteX163" fmla="*/ 227119 w 519432"/>
              <a:gd name="connsiteY163" fmla="*/ 319706 h 359682"/>
              <a:gd name="connsiteX164" fmla="*/ 253309 w 519432"/>
              <a:gd name="connsiteY164" fmla="*/ 275334 h 359682"/>
              <a:gd name="connsiteX165" fmla="*/ 266895 w 519432"/>
              <a:gd name="connsiteY165" fmla="*/ 267645 h 359682"/>
              <a:gd name="connsiteX166" fmla="*/ 274963 w 519432"/>
              <a:gd name="connsiteY166" fmla="*/ 269853 h 359682"/>
              <a:gd name="connsiteX167" fmla="*/ 280482 w 519432"/>
              <a:gd name="connsiteY167" fmla="*/ 291372 h 359682"/>
              <a:gd name="connsiteX168" fmla="*/ 269493 w 519432"/>
              <a:gd name="connsiteY168" fmla="*/ 310024 h 359682"/>
              <a:gd name="connsiteX169" fmla="*/ 264109 w 519432"/>
              <a:gd name="connsiteY169" fmla="*/ 314387 h 359682"/>
              <a:gd name="connsiteX170" fmla="*/ 263650 w 519432"/>
              <a:gd name="connsiteY170" fmla="*/ 319944 h 359682"/>
              <a:gd name="connsiteX171" fmla="*/ 254308 w 519432"/>
              <a:gd name="connsiteY171" fmla="*/ 335771 h 35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519432" h="359682">
                <a:moveTo>
                  <a:pt x="518616" y="184242"/>
                </a:moveTo>
                <a:cubicBezTo>
                  <a:pt x="516656" y="180213"/>
                  <a:pt x="511807" y="178545"/>
                  <a:pt x="507795" y="180494"/>
                </a:cubicBezTo>
                <a:lnTo>
                  <a:pt x="450495" y="208331"/>
                </a:lnTo>
                <a:lnTo>
                  <a:pt x="411448" y="225244"/>
                </a:lnTo>
                <a:cubicBezTo>
                  <a:pt x="405422" y="223689"/>
                  <a:pt x="390026" y="219655"/>
                  <a:pt x="376197" y="215556"/>
                </a:cubicBezTo>
                <a:lnTo>
                  <a:pt x="369414" y="213029"/>
                </a:lnTo>
                <a:cubicBezTo>
                  <a:pt x="368421" y="212662"/>
                  <a:pt x="367400" y="212511"/>
                  <a:pt x="366401" y="212538"/>
                </a:cubicBezTo>
                <a:cubicBezTo>
                  <a:pt x="361606" y="210988"/>
                  <a:pt x="357437" y="209519"/>
                  <a:pt x="354629" y="208283"/>
                </a:cubicBezTo>
                <a:cubicBezTo>
                  <a:pt x="341162" y="202353"/>
                  <a:pt x="317099" y="188416"/>
                  <a:pt x="307401" y="180003"/>
                </a:cubicBezTo>
                <a:cubicBezTo>
                  <a:pt x="296444" y="170531"/>
                  <a:pt x="267900" y="135377"/>
                  <a:pt x="267614" y="135021"/>
                </a:cubicBezTo>
                <a:cubicBezTo>
                  <a:pt x="265189" y="132029"/>
                  <a:pt x="260993" y="131160"/>
                  <a:pt x="257580" y="132936"/>
                </a:cubicBezTo>
                <a:cubicBezTo>
                  <a:pt x="249729" y="137024"/>
                  <a:pt x="224262" y="147808"/>
                  <a:pt x="210779" y="143888"/>
                </a:cubicBezTo>
                <a:cubicBezTo>
                  <a:pt x="203661" y="141771"/>
                  <a:pt x="190491" y="134546"/>
                  <a:pt x="186765" y="130047"/>
                </a:cubicBezTo>
                <a:cubicBezTo>
                  <a:pt x="184281" y="127056"/>
                  <a:pt x="182164" y="116272"/>
                  <a:pt x="183282" y="112827"/>
                </a:cubicBezTo>
                <a:cubicBezTo>
                  <a:pt x="186192" y="111353"/>
                  <a:pt x="197230" y="113221"/>
                  <a:pt x="202635" y="114134"/>
                </a:cubicBezTo>
                <a:cubicBezTo>
                  <a:pt x="211886" y="115700"/>
                  <a:pt x="220634" y="117179"/>
                  <a:pt x="227389" y="114992"/>
                </a:cubicBezTo>
                <a:cubicBezTo>
                  <a:pt x="240543" y="110742"/>
                  <a:pt x="267068" y="88079"/>
                  <a:pt x="273462" y="82506"/>
                </a:cubicBezTo>
                <a:cubicBezTo>
                  <a:pt x="279807" y="80189"/>
                  <a:pt x="311111" y="69638"/>
                  <a:pt x="332943" y="78321"/>
                </a:cubicBezTo>
                <a:cubicBezTo>
                  <a:pt x="344461" y="82905"/>
                  <a:pt x="355661" y="84488"/>
                  <a:pt x="365650" y="84488"/>
                </a:cubicBezTo>
                <a:cubicBezTo>
                  <a:pt x="387256" y="84488"/>
                  <a:pt x="403191" y="77063"/>
                  <a:pt x="404374" y="76496"/>
                </a:cubicBezTo>
                <a:lnTo>
                  <a:pt x="483948" y="33971"/>
                </a:lnTo>
                <a:cubicBezTo>
                  <a:pt x="487890" y="31859"/>
                  <a:pt x="489381" y="26956"/>
                  <a:pt x="487275" y="23009"/>
                </a:cubicBezTo>
                <a:cubicBezTo>
                  <a:pt x="485163" y="19067"/>
                  <a:pt x="480260" y="17571"/>
                  <a:pt x="476313" y="19682"/>
                </a:cubicBezTo>
                <a:lnTo>
                  <a:pt x="397095" y="62024"/>
                </a:lnTo>
                <a:cubicBezTo>
                  <a:pt x="396819" y="62153"/>
                  <a:pt x="368642" y="75081"/>
                  <a:pt x="338931" y="63266"/>
                </a:cubicBezTo>
                <a:cubicBezTo>
                  <a:pt x="313055" y="52962"/>
                  <a:pt x="279483" y="63206"/>
                  <a:pt x="269304" y="66781"/>
                </a:cubicBezTo>
                <a:cubicBezTo>
                  <a:pt x="258012" y="62499"/>
                  <a:pt x="226271" y="51143"/>
                  <a:pt x="212166" y="53281"/>
                </a:cubicBezTo>
                <a:cubicBezTo>
                  <a:pt x="199001" y="55301"/>
                  <a:pt x="160661" y="57110"/>
                  <a:pt x="145131" y="54242"/>
                </a:cubicBezTo>
                <a:cubicBezTo>
                  <a:pt x="138575" y="52390"/>
                  <a:pt x="88776" y="25444"/>
                  <a:pt x="45258" y="1036"/>
                </a:cubicBezTo>
                <a:cubicBezTo>
                  <a:pt x="41348" y="-1151"/>
                  <a:pt x="36418" y="237"/>
                  <a:pt x="34231" y="4141"/>
                </a:cubicBezTo>
                <a:cubicBezTo>
                  <a:pt x="32044" y="8040"/>
                  <a:pt x="33432" y="12981"/>
                  <a:pt x="37330" y="15168"/>
                </a:cubicBezTo>
                <a:cubicBezTo>
                  <a:pt x="65794" y="31136"/>
                  <a:pt x="132970" y="68444"/>
                  <a:pt x="141912" y="70113"/>
                </a:cubicBezTo>
                <a:cubicBezTo>
                  <a:pt x="160910" y="73634"/>
                  <a:pt x="201734" y="71268"/>
                  <a:pt x="214602" y="69297"/>
                </a:cubicBezTo>
                <a:cubicBezTo>
                  <a:pt x="220963" y="68331"/>
                  <a:pt x="238243" y="73088"/>
                  <a:pt x="253368" y="78261"/>
                </a:cubicBezTo>
                <a:cubicBezTo>
                  <a:pt x="242061" y="87512"/>
                  <a:pt x="228561" y="97583"/>
                  <a:pt x="222405" y="99570"/>
                </a:cubicBezTo>
                <a:cubicBezTo>
                  <a:pt x="219413" y="100536"/>
                  <a:pt x="211610" y="99213"/>
                  <a:pt x="205335" y="98150"/>
                </a:cubicBezTo>
                <a:cubicBezTo>
                  <a:pt x="192500" y="95979"/>
                  <a:pt x="179232" y="93732"/>
                  <a:pt x="171456" y="101622"/>
                </a:cubicBezTo>
                <a:cubicBezTo>
                  <a:pt x="162778" y="110516"/>
                  <a:pt x="167978" y="132785"/>
                  <a:pt x="174285" y="140378"/>
                </a:cubicBezTo>
                <a:cubicBezTo>
                  <a:pt x="180792" y="148235"/>
                  <a:pt x="197235" y="156761"/>
                  <a:pt x="206205" y="159423"/>
                </a:cubicBezTo>
                <a:cubicBezTo>
                  <a:pt x="223658" y="164494"/>
                  <a:pt x="247790" y="155271"/>
                  <a:pt x="259082" y="150168"/>
                </a:cubicBezTo>
                <a:cubicBezTo>
                  <a:pt x="267624" y="160530"/>
                  <a:pt x="287324" y="184053"/>
                  <a:pt x="296784" y="192234"/>
                </a:cubicBezTo>
                <a:cubicBezTo>
                  <a:pt x="308589" y="202478"/>
                  <a:pt x="335054" y="217355"/>
                  <a:pt x="348090" y="223095"/>
                </a:cubicBezTo>
                <a:cubicBezTo>
                  <a:pt x="353166" y="225330"/>
                  <a:pt x="361746" y="228128"/>
                  <a:pt x="370916" y="230865"/>
                </a:cubicBezTo>
                <a:lnTo>
                  <a:pt x="408905" y="245019"/>
                </a:lnTo>
                <a:cubicBezTo>
                  <a:pt x="410892" y="246045"/>
                  <a:pt x="412398" y="247956"/>
                  <a:pt x="413387" y="250710"/>
                </a:cubicBezTo>
                <a:cubicBezTo>
                  <a:pt x="415104" y="255500"/>
                  <a:pt x="414758" y="261894"/>
                  <a:pt x="412539" y="266603"/>
                </a:cubicBezTo>
                <a:cubicBezTo>
                  <a:pt x="409828" y="272305"/>
                  <a:pt x="403747" y="275275"/>
                  <a:pt x="397986" y="274443"/>
                </a:cubicBezTo>
                <a:cubicBezTo>
                  <a:pt x="396846" y="273785"/>
                  <a:pt x="395566" y="273417"/>
                  <a:pt x="394244" y="273363"/>
                </a:cubicBezTo>
                <a:lnTo>
                  <a:pt x="342738" y="246644"/>
                </a:lnTo>
                <a:cubicBezTo>
                  <a:pt x="338769" y="244581"/>
                  <a:pt x="333877" y="246137"/>
                  <a:pt x="331820" y="250106"/>
                </a:cubicBezTo>
                <a:cubicBezTo>
                  <a:pt x="329762" y="254075"/>
                  <a:pt x="331307" y="258967"/>
                  <a:pt x="335281" y="261024"/>
                </a:cubicBezTo>
                <a:lnTo>
                  <a:pt x="387153" y="287927"/>
                </a:lnTo>
                <a:cubicBezTo>
                  <a:pt x="387310" y="288003"/>
                  <a:pt x="387472" y="288046"/>
                  <a:pt x="387629" y="288122"/>
                </a:cubicBezTo>
                <a:cubicBezTo>
                  <a:pt x="388023" y="290174"/>
                  <a:pt x="387656" y="291599"/>
                  <a:pt x="387072" y="293478"/>
                </a:cubicBezTo>
                <a:cubicBezTo>
                  <a:pt x="386678" y="294742"/>
                  <a:pt x="386219" y="296222"/>
                  <a:pt x="385987" y="297933"/>
                </a:cubicBezTo>
                <a:cubicBezTo>
                  <a:pt x="382585" y="304219"/>
                  <a:pt x="374885" y="307000"/>
                  <a:pt x="368280" y="304160"/>
                </a:cubicBezTo>
                <a:lnTo>
                  <a:pt x="324805" y="285265"/>
                </a:lnTo>
                <a:cubicBezTo>
                  <a:pt x="324611" y="285179"/>
                  <a:pt x="324411" y="285146"/>
                  <a:pt x="324211" y="285076"/>
                </a:cubicBezTo>
                <a:cubicBezTo>
                  <a:pt x="323952" y="284984"/>
                  <a:pt x="323693" y="284887"/>
                  <a:pt x="323433" y="284828"/>
                </a:cubicBezTo>
                <a:cubicBezTo>
                  <a:pt x="323169" y="284763"/>
                  <a:pt x="322899" y="284730"/>
                  <a:pt x="322634" y="284698"/>
                </a:cubicBezTo>
                <a:cubicBezTo>
                  <a:pt x="322375" y="284666"/>
                  <a:pt x="322121" y="284622"/>
                  <a:pt x="321867" y="284612"/>
                </a:cubicBezTo>
                <a:cubicBezTo>
                  <a:pt x="321592" y="284601"/>
                  <a:pt x="321322" y="284622"/>
                  <a:pt x="321052" y="284644"/>
                </a:cubicBezTo>
                <a:cubicBezTo>
                  <a:pt x="320804" y="284660"/>
                  <a:pt x="320555" y="284666"/>
                  <a:pt x="320312" y="284709"/>
                </a:cubicBezTo>
                <a:cubicBezTo>
                  <a:pt x="320042" y="284752"/>
                  <a:pt x="319783" y="284822"/>
                  <a:pt x="319524" y="284892"/>
                </a:cubicBezTo>
                <a:cubicBezTo>
                  <a:pt x="319286" y="284957"/>
                  <a:pt x="319043" y="285011"/>
                  <a:pt x="318811" y="285098"/>
                </a:cubicBezTo>
                <a:cubicBezTo>
                  <a:pt x="318563" y="285189"/>
                  <a:pt x="318330" y="285308"/>
                  <a:pt x="318093" y="285422"/>
                </a:cubicBezTo>
                <a:cubicBezTo>
                  <a:pt x="317861" y="285535"/>
                  <a:pt x="317628" y="285638"/>
                  <a:pt x="317407" y="285773"/>
                </a:cubicBezTo>
                <a:cubicBezTo>
                  <a:pt x="317186" y="285902"/>
                  <a:pt x="316986" y="286064"/>
                  <a:pt x="316781" y="286215"/>
                </a:cubicBezTo>
                <a:cubicBezTo>
                  <a:pt x="316565" y="286372"/>
                  <a:pt x="316354" y="286529"/>
                  <a:pt x="316154" y="286707"/>
                </a:cubicBezTo>
                <a:cubicBezTo>
                  <a:pt x="315965" y="286880"/>
                  <a:pt x="315798" y="287074"/>
                  <a:pt x="315625" y="287263"/>
                </a:cubicBezTo>
                <a:cubicBezTo>
                  <a:pt x="315441" y="287468"/>
                  <a:pt x="315252" y="287663"/>
                  <a:pt x="315090" y="287884"/>
                </a:cubicBezTo>
                <a:cubicBezTo>
                  <a:pt x="314934" y="288095"/>
                  <a:pt x="314810" y="288327"/>
                  <a:pt x="314669" y="288554"/>
                </a:cubicBezTo>
                <a:cubicBezTo>
                  <a:pt x="314556" y="288743"/>
                  <a:pt x="314426" y="288905"/>
                  <a:pt x="314329" y="289104"/>
                </a:cubicBezTo>
                <a:cubicBezTo>
                  <a:pt x="314297" y="289169"/>
                  <a:pt x="314286" y="289239"/>
                  <a:pt x="314253" y="289304"/>
                </a:cubicBezTo>
                <a:cubicBezTo>
                  <a:pt x="314226" y="289364"/>
                  <a:pt x="314183" y="289412"/>
                  <a:pt x="314162" y="289472"/>
                </a:cubicBezTo>
                <a:cubicBezTo>
                  <a:pt x="314081" y="289655"/>
                  <a:pt x="314048" y="289839"/>
                  <a:pt x="313983" y="290028"/>
                </a:cubicBezTo>
                <a:cubicBezTo>
                  <a:pt x="313886" y="290303"/>
                  <a:pt x="313784" y="290579"/>
                  <a:pt x="313719" y="290854"/>
                </a:cubicBezTo>
                <a:cubicBezTo>
                  <a:pt x="313659" y="291102"/>
                  <a:pt x="313632" y="291356"/>
                  <a:pt x="313600" y="291610"/>
                </a:cubicBezTo>
                <a:cubicBezTo>
                  <a:pt x="313562" y="291880"/>
                  <a:pt x="313519" y="292150"/>
                  <a:pt x="313514" y="292420"/>
                </a:cubicBezTo>
                <a:cubicBezTo>
                  <a:pt x="313503" y="292679"/>
                  <a:pt x="313524" y="292938"/>
                  <a:pt x="313541" y="293198"/>
                </a:cubicBezTo>
                <a:cubicBezTo>
                  <a:pt x="313557" y="293457"/>
                  <a:pt x="313568" y="293716"/>
                  <a:pt x="313605" y="293975"/>
                </a:cubicBezTo>
                <a:cubicBezTo>
                  <a:pt x="313649" y="294234"/>
                  <a:pt x="313719" y="294488"/>
                  <a:pt x="313784" y="294742"/>
                </a:cubicBezTo>
                <a:cubicBezTo>
                  <a:pt x="313848" y="294990"/>
                  <a:pt x="313908" y="295233"/>
                  <a:pt x="313994" y="295476"/>
                </a:cubicBezTo>
                <a:cubicBezTo>
                  <a:pt x="314086" y="295719"/>
                  <a:pt x="314199" y="295957"/>
                  <a:pt x="314313" y="296189"/>
                </a:cubicBezTo>
                <a:cubicBezTo>
                  <a:pt x="314421" y="296421"/>
                  <a:pt x="314529" y="296654"/>
                  <a:pt x="314658" y="296870"/>
                </a:cubicBezTo>
                <a:cubicBezTo>
                  <a:pt x="314793" y="297096"/>
                  <a:pt x="314955" y="297307"/>
                  <a:pt x="315112" y="297518"/>
                </a:cubicBezTo>
                <a:cubicBezTo>
                  <a:pt x="315263" y="297728"/>
                  <a:pt x="315414" y="297933"/>
                  <a:pt x="315587" y="298128"/>
                </a:cubicBezTo>
                <a:cubicBezTo>
                  <a:pt x="315765" y="298328"/>
                  <a:pt x="315971" y="298500"/>
                  <a:pt x="316176" y="298684"/>
                </a:cubicBezTo>
                <a:cubicBezTo>
                  <a:pt x="316370" y="298857"/>
                  <a:pt x="316554" y="299035"/>
                  <a:pt x="316764" y="299192"/>
                </a:cubicBezTo>
                <a:cubicBezTo>
                  <a:pt x="316986" y="299354"/>
                  <a:pt x="317229" y="299494"/>
                  <a:pt x="317472" y="299634"/>
                </a:cubicBezTo>
                <a:cubicBezTo>
                  <a:pt x="317645" y="299742"/>
                  <a:pt x="317801" y="299867"/>
                  <a:pt x="317985" y="299958"/>
                </a:cubicBezTo>
                <a:lnTo>
                  <a:pt x="329573" y="305699"/>
                </a:lnTo>
                <a:cubicBezTo>
                  <a:pt x="336447" y="308966"/>
                  <a:pt x="339396" y="317217"/>
                  <a:pt x="336140" y="324102"/>
                </a:cubicBezTo>
                <a:cubicBezTo>
                  <a:pt x="334541" y="327482"/>
                  <a:pt x="331728" y="330036"/>
                  <a:pt x="328218" y="331289"/>
                </a:cubicBezTo>
                <a:cubicBezTo>
                  <a:pt x="324756" y="332526"/>
                  <a:pt x="321036" y="332337"/>
                  <a:pt x="317720" y="330760"/>
                </a:cubicBezTo>
                <a:lnTo>
                  <a:pt x="285131" y="315365"/>
                </a:lnTo>
                <a:lnTo>
                  <a:pt x="294419" y="299607"/>
                </a:lnTo>
                <a:cubicBezTo>
                  <a:pt x="303362" y="284493"/>
                  <a:pt x="298329" y="264891"/>
                  <a:pt x="283209" y="255916"/>
                </a:cubicBezTo>
                <a:cubicBezTo>
                  <a:pt x="283203" y="255916"/>
                  <a:pt x="283198" y="255911"/>
                  <a:pt x="283198" y="255911"/>
                </a:cubicBezTo>
                <a:cubicBezTo>
                  <a:pt x="276448" y="251925"/>
                  <a:pt x="268818" y="250710"/>
                  <a:pt x="261636" y="251904"/>
                </a:cubicBezTo>
                <a:cubicBezTo>
                  <a:pt x="263110" y="237470"/>
                  <a:pt x="256527" y="222900"/>
                  <a:pt x="243497" y="215151"/>
                </a:cubicBezTo>
                <a:cubicBezTo>
                  <a:pt x="243486" y="215141"/>
                  <a:pt x="243470" y="215135"/>
                  <a:pt x="243454" y="215124"/>
                </a:cubicBezTo>
                <a:cubicBezTo>
                  <a:pt x="230510" y="207521"/>
                  <a:pt x="214818" y="208601"/>
                  <a:pt x="202943" y="216507"/>
                </a:cubicBezTo>
                <a:cubicBezTo>
                  <a:pt x="200583" y="209487"/>
                  <a:pt x="195826" y="203234"/>
                  <a:pt x="188963" y="199157"/>
                </a:cubicBezTo>
                <a:cubicBezTo>
                  <a:pt x="173729" y="190214"/>
                  <a:pt x="154073" y="195252"/>
                  <a:pt x="145147" y="210378"/>
                </a:cubicBezTo>
                <a:lnTo>
                  <a:pt x="123428" y="247136"/>
                </a:lnTo>
                <a:lnTo>
                  <a:pt x="70271" y="209109"/>
                </a:lnTo>
                <a:cubicBezTo>
                  <a:pt x="70082" y="208974"/>
                  <a:pt x="69871" y="208882"/>
                  <a:pt x="69671" y="208769"/>
                </a:cubicBezTo>
                <a:cubicBezTo>
                  <a:pt x="69477" y="208655"/>
                  <a:pt x="69304" y="208515"/>
                  <a:pt x="69099" y="208418"/>
                </a:cubicBezTo>
                <a:lnTo>
                  <a:pt x="11637" y="180510"/>
                </a:lnTo>
                <a:cubicBezTo>
                  <a:pt x="7620" y="178561"/>
                  <a:pt x="2765" y="180230"/>
                  <a:pt x="816" y="184258"/>
                </a:cubicBezTo>
                <a:cubicBezTo>
                  <a:pt x="-1139" y="188281"/>
                  <a:pt x="540" y="193130"/>
                  <a:pt x="4563" y="195085"/>
                </a:cubicBezTo>
                <a:lnTo>
                  <a:pt x="61409" y="222701"/>
                </a:lnTo>
                <a:lnTo>
                  <a:pt x="115927" y="261705"/>
                </a:lnTo>
                <a:cubicBezTo>
                  <a:pt x="111753" y="275480"/>
                  <a:pt x="117331" y="290881"/>
                  <a:pt x="130297" y="298527"/>
                </a:cubicBezTo>
                <a:cubicBezTo>
                  <a:pt x="135389" y="301524"/>
                  <a:pt x="140978" y="302950"/>
                  <a:pt x="146497" y="302950"/>
                </a:cubicBezTo>
                <a:cubicBezTo>
                  <a:pt x="148274" y="302950"/>
                  <a:pt x="150034" y="302750"/>
                  <a:pt x="151778" y="302459"/>
                </a:cubicBezTo>
                <a:cubicBezTo>
                  <a:pt x="150245" y="317017"/>
                  <a:pt x="156887" y="331716"/>
                  <a:pt x="170046" y="339503"/>
                </a:cubicBezTo>
                <a:cubicBezTo>
                  <a:pt x="175862" y="342926"/>
                  <a:pt x="182348" y="344676"/>
                  <a:pt x="188957" y="344676"/>
                </a:cubicBezTo>
                <a:cubicBezTo>
                  <a:pt x="192321" y="344676"/>
                  <a:pt x="195718" y="344222"/>
                  <a:pt x="199071" y="343304"/>
                </a:cubicBezTo>
                <a:cubicBezTo>
                  <a:pt x="203197" y="342176"/>
                  <a:pt x="207036" y="340367"/>
                  <a:pt x="210509" y="338028"/>
                </a:cubicBezTo>
                <a:cubicBezTo>
                  <a:pt x="212895" y="345005"/>
                  <a:pt x="217669" y="351210"/>
                  <a:pt x="224511" y="355265"/>
                </a:cubicBezTo>
                <a:cubicBezTo>
                  <a:pt x="229592" y="358257"/>
                  <a:pt x="235176" y="359682"/>
                  <a:pt x="240689" y="359682"/>
                </a:cubicBezTo>
                <a:cubicBezTo>
                  <a:pt x="251619" y="359682"/>
                  <a:pt x="262289" y="354088"/>
                  <a:pt x="268256" y="344033"/>
                </a:cubicBezTo>
                <a:lnTo>
                  <a:pt x="276880" y="329394"/>
                </a:lnTo>
                <a:lnTo>
                  <a:pt x="310787" y="345416"/>
                </a:lnTo>
                <a:cubicBezTo>
                  <a:pt x="314853" y="347349"/>
                  <a:pt x="319211" y="348326"/>
                  <a:pt x="323585" y="348326"/>
                </a:cubicBezTo>
                <a:cubicBezTo>
                  <a:pt x="326976" y="348326"/>
                  <a:pt x="330378" y="347743"/>
                  <a:pt x="333672" y="346566"/>
                </a:cubicBezTo>
                <a:cubicBezTo>
                  <a:pt x="341264" y="343860"/>
                  <a:pt x="347350" y="338347"/>
                  <a:pt x="350795" y="331041"/>
                </a:cubicBezTo>
                <a:cubicBezTo>
                  <a:pt x="353182" y="325992"/>
                  <a:pt x="353997" y="320613"/>
                  <a:pt x="353511" y="315424"/>
                </a:cubicBezTo>
                <a:lnTo>
                  <a:pt x="361860" y="319053"/>
                </a:lnTo>
                <a:cubicBezTo>
                  <a:pt x="365699" y="320711"/>
                  <a:pt x="369711" y="321488"/>
                  <a:pt x="373659" y="321488"/>
                </a:cubicBezTo>
                <a:cubicBezTo>
                  <a:pt x="385301" y="321488"/>
                  <a:pt x="396431" y="314690"/>
                  <a:pt x="401372" y="303350"/>
                </a:cubicBezTo>
                <a:cubicBezTo>
                  <a:pt x="401820" y="302329"/>
                  <a:pt x="402047" y="301265"/>
                  <a:pt x="402047" y="300153"/>
                </a:cubicBezTo>
                <a:cubicBezTo>
                  <a:pt x="402068" y="299856"/>
                  <a:pt x="402349" y="298970"/>
                  <a:pt x="402549" y="298322"/>
                </a:cubicBezTo>
                <a:cubicBezTo>
                  <a:pt x="403143" y="296405"/>
                  <a:pt x="403942" y="293840"/>
                  <a:pt x="404044" y="290519"/>
                </a:cubicBezTo>
                <a:cubicBezTo>
                  <a:pt x="413765" y="289164"/>
                  <a:pt x="422664" y="283094"/>
                  <a:pt x="427189" y="273563"/>
                </a:cubicBezTo>
                <a:cubicBezTo>
                  <a:pt x="431261" y="264945"/>
                  <a:pt x="431817" y="254102"/>
                  <a:pt x="428647" y="245262"/>
                </a:cubicBezTo>
                <a:cubicBezTo>
                  <a:pt x="427567" y="242259"/>
                  <a:pt x="426050" y="239662"/>
                  <a:pt x="424257" y="237367"/>
                </a:cubicBezTo>
                <a:lnTo>
                  <a:pt x="457094" y="223143"/>
                </a:lnTo>
                <a:cubicBezTo>
                  <a:pt x="457154" y="223116"/>
                  <a:pt x="457202" y="223079"/>
                  <a:pt x="457262" y="223046"/>
                </a:cubicBezTo>
                <a:cubicBezTo>
                  <a:pt x="457310" y="223025"/>
                  <a:pt x="457364" y="223019"/>
                  <a:pt x="457413" y="222992"/>
                </a:cubicBezTo>
                <a:lnTo>
                  <a:pt x="514874" y="195080"/>
                </a:lnTo>
                <a:cubicBezTo>
                  <a:pt x="518892" y="193109"/>
                  <a:pt x="520571" y="188265"/>
                  <a:pt x="518616" y="184242"/>
                </a:cubicBezTo>
                <a:close/>
                <a:moveTo>
                  <a:pt x="138521" y="284552"/>
                </a:moveTo>
                <a:cubicBezTo>
                  <a:pt x="131015" y="280130"/>
                  <a:pt x="128488" y="270447"/>
                  <a:pt x="132884" y="262985"/>
                </a:cubicBezTo>
                <a:lnTo>
                  <a:pt x="159095" y="218613"/>
                </a:lnTo>
                <a:cubicBezTo>
                  <a:pt x="162022" y="213661"/>
                  <a:pt x="167287" y="210912"/>
                  <a:pt x="172692" y="210912"/>
                </a:cubicBezTo>
                <a:cubicBezTo>
                  <a:pt x="175430" y="210912"/>
                  <a:pt x="178206" y="211620"/>
                  <a:pt x="180728" y="213099"/>
                </a:cubicBezTo>
                <a:cubicBezTo>
                  <a:pt x="188185" y="217533"/>
                  <a:pt x="190680" y="227199"/>
                  <a:pt x="186284" y="234645"/>
                </a:cubicBezTo>
                <a:lnTo>
                  <a:pt x="160083" y="279023"/>
                </a:lnTo>
                <a:cubicBezTo>
                  <a:pt x="155677" y="286485"/>
                  <a:pt x="145995" y="288959"/>
                  <a:pt x="138521" y="284552"/>
                </a:cubicBezTo>
                <a:close/>
                <a:moveTo>
                  <a:pt x="194795" y="327660"/>
                </a:moveTo>
                <a:cubicBezTo>
                  <a:pt x="189098" y="329216"/>
                  <a:pt x="183233" y="328454"/>
                  <a:pt x="178271" y="325533"/>
                </a:cubicBezTo>
                <a:cubicBezTo>
                  <a:pt x="167886" y="319388"/>
                  <a:pt x="164592" y="305607"/>
                  <a:pt x="170916" y="294823"/>
                </a:cubicBezTo>
                <a:lnTo>
                  <a:pt x="204849" y="237443"/>
                </a:lnTo>
                <a:cubicBezTo>
                  <a:pt x="209104" y="230201"/>
                  <a:pt x="216681" y="226140"/>
                  <a:pt x="224376" y="226140"/>
                </a:cubicBezTo>
                <a:cubicBezTo>
                  <a:pt x="228091" y="226140"/>
                  <a:pt x="231828" y="227085"/>
                  <a:pt x="235230" y="229078"/>
                </a:cubicBezTo>
                <a:cubicBezTo>
                  <a:pt x="245549" y="235229"/>
                  <a:pt x="248784" y="248961"/>
                  <a:pt x="242439" y="259691"/>
                </a:cubicBezTo>
                <a:lnTo>
                  <a:pt x="208527" y="317066"/>
                </a:lnTo>
                <a:cubicBezTo>
                  <a:pt x="205438" y="322320"/>
                  <a:pt x="200562" y="326084"/>
                  <a:pt x="194795" y="327660"/>
                </a:cubicBezTo>
                <a:close/>
                <a:moveTo>
                  <a:pt x="254308" y="335771"/>
                </a:moveTo>
                <a:cubicBezTo>
                  <a:pt x="249891" y="343218"/>
                  <a:pt x="240203" y="345691"/>
                  <a:pt x="232746" y="341295"/>
                </a:cubicBezTo>
                <a:cubicBezTo>
                  <a:pt x="225229" y="336846"/>
                  <a:pt x="222702" y="327164"/>
                  <a:pt x="227119" y="319706"/>
                </a:cubicBezTo>
                <a:lnTo>
                  <a:pt x="253309" y="275334"/>
                </a:lnTo>
                <a:cubicBezTo>
                  <a:pt x="256241" y="270388"/>
                  <a:pt x="261495" y="267645"/>
                  <a:pt x="266895" y="267645"/>
                </a:cubicBezTo>
                <a:cubicBezTo>
                  <a:pt x="269644" y="267645"/>
                  <a:pt x="272425" y="268358"/>
                  <a:pt x="274963" y="269853"/>
                </a:cubicBezTo>
                <a:cubicBezTo>
                  <a:pt x="282404" y="274281"/>
                  <a:pt x="284888" y="283926"/>
                  <a:pt x="280482" y="291372"/>
                </a:cubicBezTo>
                <a:lnTo>
                  <a:pt x="269493" y="310024"/>
                </a:lnTo>
                <a:cubicBezTo>
                  <a:pt x="267214" y="310586"/>
                  <a:pt x="265189" y="312098"/>
                  <a:pt x="264109" y="314387"/>
                </a:cubicBezTo>
                <a:cubicBezTo>
                  <a:pt x="263256" y="316196"/>
                  <a:pt x="263164" y="318151"/>
                  <a:pt x="263650" y="319944"/>
                </a:cubicBezTo>
                <a:lnTo>
                  <a:pt x="254308" y="335771"/>
                </a:lnTo>
                <a:close/>
              </a:path>
            </a:pathLst>
          </a:custGeom>
          <a:solidFill>
            <a:schemeClr val="accent1"/>
          </a:solidFill>
          <a:ln w="5334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18" name="Graphic 107">
            <a:extLst>
              <a:ext uri="{FF2B5EF4-FFF2-40B4-BE49-F238E27FC236}">
                <a16:creationId xmlns:a16="http://schemas.microsoft.com/office/drawing/2014/main" id="{0EA68EDD-59FA-2056-C219-2CFABDBD56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4992" y="2663140"/>
            <a:ext cx="466344" cy="466344"/>
          </a:xfrm>
          <a:prstGeom prst="rect">
            <a:avLst/>
          </a:prstGeom>
        </p:spPr>
      </p:pic>
      <p:grpSp>
        <p:nvGrpSpPr>
          <p:cNvPr id="19" name="Рисунок 216">
            <a:extLst>
              <a:ext uri="{FF2B5EF4-FFF2-40B4-BE49-F238E27FC236}">
                <a16:creationId xmlns:a16="http://schemas.microsoft.com/office/drawing/2014/main" id="{8D76F929-062E-7892-406B-7A109F6CFDCE}"/>
              </a:ext>
            </a:extLst>
          </p:cNvPr>
          <p:cNvGrpSpPr/>
          <p:nvPr/>
        </p:nvGrpSpPr>
        <p:grpSpPr>
          <a:xfrm>
            <a:off x="1074910" y="1814726"/>
            <a:ext cx="346509" cy="488400"/>
            <a:chOff x="6928149" y="2335146"/>
            <a:chExt cx="346509" cy="488400"/>
          </a:xfrm>
          <a:solidFill>
            <a:schemeClr val="accent1"/>
          </a:solidFill>
        </p:grpSpPr>
        <p:sp>
          <p:nvSpPr>
            <p:cNvPr id="20" name="Freeform: Shape 106">
              <a:extLst>
                <a:ext uri="{FF2B5EF4-FFF2-40B4-BE49-F238E27FC236}">
                  <a16:creationId xmlns:a16="http://schemas.microsoft.com/office/drawing/2014/main" id="{4597D7E8-1DB1-7DE5-E0A4-FAB67ADE507E}"/>
                </a:ext>
              </a:extLst>
            </p:cNvPr>
            <p:cNvSpPr/>
            <p:nvPr/>
          </p:nvSpPr>
          <p:spPr>
            <a:xfrm>
              <a:off x="6928149" y="2335146"/>
              <a:ext cx="346509" cy="488400"/>
            </a:xfrm>
            <a:custGeom>
              <a:avLst/>
              <a:gdLst>
                <a:gd name="connsiteX0" fmla="*/ 346505 w 346509"/>
                <a:gd name="connsiteY0" fmla="*/ 174369 h 488400"/>
                <a:gd name="connsiteX1" fmla="*/ 174370 w 346509"/>
                <a:gd name="connsiteY1" fmla="*/ 3 h 488400"/>
                <a:gd name="connsiteX2" fmla="*/ 4 w 346509"/>
                <a:gd name="connsiteY2" fmla="*/ 172139 h 488400"/>
                <a:gd name="connsiteX3" fmla="*/ 98300 w 346509"/>
                <a:gd name="connsiteY3" fmla="*/ 329414 h 488400"/>
                <a:gd name="connsiteX4" fmla="*/ 98867 w 346509"/>
                <a:gd name="connsiteY4" fmla="*/ 480333 h 488400"/>
                <a:gd name="connsiteX5" fmla="*/ 103797 w 346509"/>
                <a:gd name="connsiteY5" fmla="*/ 487753 h 488400"/>
                <a:gd name="connsiteX6" fmla="*/ 106967 w 346509"/>
                <a:gd name="connsiteY6" fmla="*/ 488401 h 488400"/>
                <a:gd name="connsiteX7" fmla="*/ 112567 w 346509"/>
                <a:gd name="connsiteY7" fmla="*/ 486160 h 488400"/>
                <a:gd name="connsiteX8" fmla="*/ 172431 w 346509"/>
                <a:gd name="connsiteY8" fmla="*/ 428979 h 488400"/>
                <a:gd name="connsiteX9" fmla="*/ 232700 w 346509"/>
                <a:gd name="connsiteY9" fmla="*/ 485760 h 488400"/>
                <a:gd name="connsiteX10" fmla="*/ 241475 w 346509"/>
                <a:gd name="connsiteY10" fmla="*/ 487294 h 488400"/>
                <a:gd name="connsiteX11" fmla="*/ 246352 w 346509"/>
                <a:gd name="connsiteY11" fmla="*/ 479836 h 488400"/>
                <a:gd name="connsiteX12" fmla="*/ 245839 w 346509"/>
                <a:gd name="connsiteY12" fmla="*/ 330516 h 488400"/>
                <a:gd name="connsiteX13" fmla="*/ 346505 w 346509"/>
                <a:gd name="connsiteY13" fmla="*/ 174369 h 488400"/>
                <a:gd name="connsiteX14" fmla="*/ 230087 w 346509"/>
                <a:gd name="connsiteY14" fmla="*/ 461044 h 488400"/>
                <a:gd name="connsiteX15" fmla="*/ 177939 w 346509"/>
                <a:gd name="connsiteY15" fmla="*/ 411921 h 488400"/>
                <a:gd name="connsiteX16" fmla="*/ 166793 w 346509"/>
                <a:gd name="connsiteY16" fmla="*/ 411958 h 488400"/>
                <a:gd name="connsiteX17" fmla="*/ 114997 w 346509"/>
                <a:gd name="connsiteY17" fmla="*/ 461433 h 488400"/>
                <a:gd name="connsiteX18" fmla="*/ 114527 w 346509"/>
                <a:gd name="connsiteY18" fmla="*/ 336223 h 488400"/>
                <a:gd name="connsiteX19" fmla="*/ 172139 w 346509"/>
                <a:gd name="connsiteY19" fmla="*/ 346505 h 488400"/>
                <a:gd name="connsiteX20" fmla="*/ 173268 w 346509"/>
                <a:gd name="connsiteY20" fmla="*/ 346510 h 488400"/>
                <a:gd name="connsiteX21" fmla="*/ 229655 w 346509"/>
                <a:gd name="connsiteY21" fmla="*/ 337033 h 488400"/>
                <a:gd name="connsiteX22" fmla="*/ 230087 w 346509"/>
                <a:gd name="connsiteY22" fmla="*/ 461044 h 488400"/>
                <a:gd name="connsiteX23" fmla="*/ 173268 w 346509"/>
                <a:gd name="connsiteY23" fmla="*/ 330310 h 488400"/>
                <a:gd name="connsiteX24" fmla="*/ 172247 w 346509"/>
                <a:gd name="connsiteY24" fmla="*/ 330305 h 488400"/>
                <a:gd name="connsiteX25" fmla="*/ 16209 w 346509"/>
                <a:gd name="connsiteY25" fmla="*/ 172242 h 488400"/>
                <a:gd name="connsiteX26" fmla="*/ 173246 w 346509"/>
                <a:gd name="connsiteY26" fmla="*/ 16198 h 488400"/>
                <a:gd name="connsiteX27" fmla="*/ 174267 w 346509"/>
                <a:gd name="connsiteY27" fmla="*/ 16198 h 488400"/>
                <a:gd name="connsiteX28" fmla="*/ 330305 w 346509"/>
                <a:gd name="connsiteY28" fmla="*/ 174261 h 488400"/>
                <a:gd name="connsiteX29" fmla="*/ 173268 w 346509"/>
                <a:gd name="connsiteY29" fmla="*/ 330310 h 4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46509" h="488400">
                  <a:moveTo>
                    <a:pt x="346505" y="174369"/>
                  </a:moveTo>
                  <a:cubicBezTo>
                    <a:pt x="347116" y="78838"/>
                    <a:pt x="269896" y="619"/>
                    <a:pt x="174370" y="3"/>
                  </a:cubicBezTo>
                  <a:cubicBezTo>
                    <a:pt x="78714" y="-564"/>
                    <a:pt x="619" y="76613"/>
                    <a:pt x="4" y="172139"/>
                  </a:cubicBezTo>
                  <a:cubicBezTo>
                    <a:pt x="-439" y="241232"/>
                    <a:pt x="39839" y="301242"/>
                    <a:pt x="98300" y="329414"/>
                  </a:cubicBezTo>
                  <a:lnTo>
                    <a:pt x="98867" y="480333"/>
                  </a:lnTo>
                  <a:cubicBezTo>
                    <a:pt x="98878" y="483573"/>
                    <a:pt x="100816" y="486489"/>
                    <a:pt x="103797" y="487753"/>
                  </a:cubicBezTo>
                  <a:cubicBezTo>
                    <a:pt x="104818" y="488190"/>
                    <a:pt x="105898" y="488401"/>
                    <a:pt x="106967" y="488401"/>
                  </a:cubicBezTo>
                  <a:cubicBezTo>
                    <a:pt x="109013" y="488401"/>
                    <a:pt x="111028" y="487623"/>
                    <a:pt x="112567" y="486160"/>
                  </a:cubicBezTo>
                  <a:lnTo>
                    <a:pt x="172431" y="428979"/>
                  </a:lnTo>
                  <a:lnTo>
                    <a:pt x="232700" y="485760"/>
                  </a:lnTo>
                  <a:cubicBezTo>
                    <a:pt x="235055" y="487985"/>
                    <a:pt x="238522" y="488574"/>
                    <a:pt x="241475" y="487294"/>
                  </a:cubicBezTo>
                  <a:cubicBezTo>
                    <a:pt x="244445" y="486009"/>
                    <a:pt x="246362" y="483076"/>
                    <a:pt x="246352" y="479836"/>
                  </a:cubicBezTo>
                  <a:lnTo>
                    <a:pt x="245839" y="330516"/>
                  </a:lnTo>
                  <a:cubicBezTo>
                    <a:pt x="304844" y="303165"/>
                    <a:pt x="346063" y="243592"/>
                    <a:pt x="346505" y="174369"/>
                  </a:cubicBezTo>
                  <a:close/>
                  <a:moveTo>
                    <a:pt x="230087" y="461044"/>
                  </a:moveTo>
                  <a:lnTo>
                    <a:pt x="177939" y="411921"/>
                  </a:lnTo>
                  <a:cubicBezTo>
                    <a:pt x="174807" y="408967"/>
                    <a:pt x="169909" y="408983"/>
                    <a:pt x="166793" y="411958"/>
                  </a:cubicBezTo>
                  <a:lnTo>
                    <a:pt x="114997" y="461433"/>
                  </a:lnTo>
                  <a:lnTo>
                    <a:pt x="114527" y="336223"/>
                  </a:lnTo>
                  <a:cubicBezTo>
                    <a:pt x="132541" y="342736"/>
                    <a:pt x="151922" y="346375"/>
                    <a:pt x="172139" y="346505"/>
                  </a:cubicBezTo>
                  <a:cubicBezTo>
                    <a:pt x="172517" y="346505"/>
                    <a:pt x="172890" y="346510"/>
                    <a:pt x="173268" y="346510"/>
                  </a:cubicBezTo>
                  <a:cubicBezTo>
                    <a:pt x="193000" y="346510"/>
                    <a:pt x="211959" y="343146"/>
                    <a:pt x="229655" y="337033"/>
                  </a:cubicBezTo>
                  <a:lnTo>
                    <a:pt x="230087" y="461044"/>
                  </a:lnTo>
                  <a:close/>
                  <a:moveTo>
                    <a:pt x="173268" y="330310"/>
                  </a:moveTo>
                  <a:cubicBezTo>
                    <a:pt x="172933" y="330310"/>
                    <a:pt x="172582" y="330305"/>
                    <a:pt x="172247" y="330305"/>
                  </a:cubicBezTo>
                  <a:cubicBezTo>
                    <a:pt x="85648" y="329749"/>
                    <a:pt x="15647" y="258847"/>
                    <a:pt x="16209" y="172242"/>
                  </a:cubicBezTo>
                  <a:cubicBezTo>
                    <a:pt x="16765" y="85982"/>
                    <a:pt x="87111" y="16198"/>
                    <a:pt x="173246" y="16198"/>
                  </a:cubicBezTo>
                  <a:cubicBezTo>
                    <a:pt x="173581" y="16198"/>
                    <a:pt x="173932" y="16198"/>
                    <a:pt x="174267" y="16198"/>
                  </a:cubicBezTo>
                  <a:cubicBezTo>
                    <a:pt x="260861" y="16759"/>
                    <a:pt x="330862" y="87661"/>
                    <a:pt x="330305" y="174261"/>
                  </a:cubicBezTo>
                  <a:cubicBezTo>
                    <a:pt x="329755" y="260521"/>
                    <a:pt x="259403" y="330310"/>
                    <a:pt x="173268" y="330310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1" name="Freeform: Shape 107">
              <a:extLst>
                <a:ext uri="{FF2B5EF4-FFF2-40B4-BE49-F238E27FC236}">
                  <a16:creationId xmlns:a16="http://schemas.microsoft.com/office/drawing/2014/main" id="{60EC5FD3-C269-BB0D-96A6-3F42202A70B5}"/>
                </a:ext>
              </a:extLst>
            </p:cNvPr>
            <p:cNvSpPr/>
            <p:nvPr/>
          </p:nvSpPr>
          <p:spPr>
            <a:xfrm>
              <a:off x="7016018" y="2426684"/>
              <a:ext cx="171026" cy="163744"/>
            </a:xfrm>
            <a:custGeom>
              <a:avLst/>
              <a:gdLst>
                <a:gd name="connsiteX0" fmla="*/ 164131 w 171026"/>
                <a:gd name="connsiteY0" fmla="*/ 56824 h 163744"/>
                <a:gd name="connsiteX1" fmla="*/ 114883 w 171026"/>
                <a:gd name="connsiteY1" fmla="*/ 49351 h 163744"/>
                <a:gd name="connsiteX2" fmla="*/ 93142 w 171026"/>
                <a:gd name="connsiteY2" fmla="*/ 4563 h 163744"/>
                <a:gd name="connsiteX3" fmla="*/ 85912 w 171026"/>
                <a:gd name="connsiteY3" fmla="*/ 0 h 163744"/>
                <a:gd name="connsiteX4" fmla="*/ 85858 w 171026"/>
                <a:gd name="connsiteY4" fmla="*/ 0 h 163744"/>
                <a:gd name="connsiteX5" fmla="*/ 78616 w 171026"/>
                <a:gd name="connsiteY5" fmla="*/ 4471 h 163744"/>
                <a:gd name="connsiteX6" fmla="*/ 56303 w 171026"/>
                <a:gd name="connsiteY6" fmla="*/ 48978 h 163744"/>
                <a:gd name="connsiteX7" fmla="*/ 6985 w 171026"/>
                <a:gd name="connsiteY7" fmla="*/ 55814 h 163744"/>
                <a:gd name="connsiteX8" fmla="*/ 413 w 171026"/>
                <a:gd name="connsiteY8" fmla="*/ 61285 h 163744"/>
                <a:gd name="connsiteX9" fmla="*/ 2411 w 171026"/>
                <a:gd name="connsiteY9" fmla="*/ 69601 h 163744"/>
                <a:gd name="connsiteX10" fmla="*/ 37841 w 171026"/>
                <a:gd name="connsiteY10" fmla="*/ 104587 h 163744"/>
                <a:gd name="connsiteX11" fmla="*/ 29114 w 171026"/>
                <a:gd name="connsiteY11" fmla="*/ 153608 h 163744"/>
                <a:gd name="connsiteX12" fmla="*/ 32284 w 171026"/>
                <a:gd name="connsiteY12" fmla="*/ 161552 h 163744"/>
                <a:gd name="connsiteX13" fmla="*/ 40811 w 171026"/>
                <a:gd name="connsiteY13" fmla="*/ 162221 h 163744"/>
                <a:gd name="connsiteX14" fmla="*/ 85021 w 171026"/>
                <a:gd name="connsiteY14" fmla="*/ 139336 h 163744"/>
                <a:gd name="connsiteX15" fmla="*/ 128960 w 171026"/>
                <a:gd name="connsiteY15" fmla="*/ 162788 h 163744"/>
                <a:gd name="connsiteX16" fmla="*/ 132773 w 171026"/>
                <a:gd name="connsiteY16" fmla="*/ 163744 h 163744"/>
                <a:gd name="connsiteX17" fmla="*/ 137492 w 171026"/>
                <a:gd name="connsiteY17" fmla="*/ 162227 h 163744"/>
                <a:gd name="connsiteX18" fmla="*/ 140765 w 171026"/>
                <a:gd name="connsiteY18" fmla="*/ 154327 h 163744"/>
                <a:gd name="connsiteX19" fmla="*/ 132665 w 171026"/>
                <a:gd name="connsiteY19" fmla="*/ 105197 h 163744"/>
                <a:gd name="connsiteX20" fmla="*/ 168542 w 171026"/>
                <a:gd name="connsiteY20" fmla="*/ 70664 h 163744"/>
                <a:gd name="connsiteX21" fmla="*/ 170648 w 171026"/>
                <a:gd name="connsiteY21" fmla="*/ 62375 h 163744"/>
                <a:gd name="connsiteX22" fmla="*/ 164131 w 171026"/>
                <a:gd name="connsiteY22" fmla="*/ 56824 h 163744"/>
                <a:gd name="connsiteX23" fmla="*/ 118360 w 171026"/>
                <a:gd name="connsiteY23" fmla="*/ 96482 h 163744"/>
                <a:gd name="connsiteX24" fmla="*/ 115984 w 171026"/>
                <a:gd name="connsiteY24" fmla="*/ 103637 h 163744"/>
                <a:gd name="connsiteX25" fmla="*/ 122108 w 171026"/>
                <a:gd name="connsiteY25" fmla="*/ 140773 h 163744"/>
                <a:gd name="connsiteX26" fmla="*/ 88892 w 171026"/>
                <a:gd name="connsiteY26" fmla="*/ 123039 h 163744"/>
                <a:gd name="connsiteX27" fmla="*/ 85075 w 171026"/>
                <a:gd name="connsiteY27" fmla="*/ 122083 h 163744"/>
                <a:gd name="connsiteX28" fmla="*/ 81354 w 171026"/>
                <a:gd name="connsiteY28" fmla="*/ 122990 h 163744"/>
                <a:gd name="connsiteX29" fmla="*/ 47939 w 171026"/>
                <a:gd name="connsiteY29" fmla="*/ 140287 h 163744"/>
                <a:gd name="connsiteX30" fmla="*/ 54532 w 171026"/>
                <a:gd name="connsiteY30" fmla="*/ 103232 h 163744"/>
                <a:gd name="connsiteX31" fmla="*/ 52248 w 171026"/>
                <a:gd name="connsiteY31" fmla="*/ 96050 h 163744"/>
                <a:gd name="connsiteX32" fmla="*/ 25469 w 171026"/>
                <a:gd name="connsiteY32" fmla="*/ 69606 h 163744"/>
                <a:gd name="connsiteX33" fmla="*/ 62751 w 171026"/>
                <a:gd name="connsiteY33" fmla="*/ 64433 h 163744"/>
                <a:gd name="connsiteX34" fmla="*/ 68880 w 171026"/>
                <a:gd name="connsiteY34" fmla="*/ 60043 h 163744"/>
                <a:gd name="connsiteX35" fmla="*/ 85744 w 171026"/>
                <a:gd name="connsiteY35" fmla="*/ 26406 h 163744"/>
                <a:gd name="connsiteX36" fmla="*/ 102176 w 171026"/>
                <a:gd name="connsiteY36" fmla="*/ 60259 h 163744"/>
                <a:gd name="connsiteX37" fmla="*/ 108251 w 171026"/>
                <a:gd name="connsiteY37" fmla="*/ 64730 h 163744"/>
                <a:gd name="connsiteX38" fmla="*/ 145484 w 171026"/>
                <a:gd name="connsiteY38" fmla="*/ 70378 h 163744"/>
                <a:gd name="connsiteX39" fmla="*/ 118360 w 171026"/>
                <a:gd name="connsiteY39" fmla="*/ 96482 h 16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71026" h="163744">
                  <a:moveTo>
                    <a:pt x="164131" y="56824"/>
                  </a:moveTo>
                  <a:lnTo>
                    <a:pt x="114883" y="49351"/>
                  </a:lnTo>
                  <a:lnTo>
                    <a:pt x="93142" y="4563"/>
                  </a:lnTo>
                  <a:cubicBezTo>
                    <a:pt x="91798" y="1787"/>
                    <a:pt x="88990" y="22"/>
                    <a:pt x="85912" y="0"/>
                  </a:cubicBezTo>
                  <a:cubicBezTo>
                    <a:pt x="85895" y="0"/>
                    <a:pt x="85879" y="0"/>
                    <a:pt x="85858" y="0"/>
                  </a:cubicBezTo>
                  <a:cubicBezTo>
                    <a:pt x="82796" y="0"/>
                    <a:pt x="79993" y="1728"/>
                    <a:pt x="78616" y="4471"/>
                  </a:cubicBezTo>
                  <a:lnTo>
                    <a:pt x="56303" y="48978"/>
                  </a:lnTo>
                  <a:lnTo>
                    <a:pt x="6985" y="55814"/>
                  </a:lnTo>
                  <a:cubicBezTo>
                    <a:pt x="3934" y="56241"/>
                    <a:pt x="1380" y="58358"/>
                    <a:pt x="413" y="61285"/>
                  </a:cubicBezTo>
                  <a:cubicBezTo>
                    <a:pt x="-559" y="64211"/>
                    <a:pt x="214" y="67435"/>
                    <a:pt x="2411" y="69601"/>
                  </a:cubicBezTo>
                  <a:lnTo>
                    <a:pt x="37841" y="104587"/>
                  </a:lnTo>
                  <a:lnTo>
                    <a:pt x="29114" y="153608"/>
                  </a:lnTo>
                  <a:cubicBezTo>
                    <a:pt x="28574" y="156643"/>
                    <a:pt x="29800" y="159721"/>
                    <a:pt x="32284" y="161552"/>
                  </a:cubicBezTo>
                  <a:cubicBezTo>
                    <a:pt x="34768" y="163382"/>
                    <a:pt x="38073" y="163636"/>
                    <a:pt x="40811" y="162221"/>
                  </a:cubicBezTo>
                  <a:lnTo>
                    <a:pt x="85021" y="139336"/>
                  </a:lnTo>
                  <a:lnTo>
                    <a:pt x="128960" y="162788"/>
                  </a:lnTo>
                  <a:cubicBezTo>
                    <a:pt x="130159" y="163426"/>
                    <a:pt x="131466" y="163744"/>
                    <a:pt x="132773" y="163744"/>
                  </a:cubicBezTo>
                  <a:cubicBezTo>
                    <a:pt x="134436" y="163744"/>
                    <a:pt x="136088" y="163231"/>
                    <a:pt x="137492" y="162227"/>
                  </a:cubicBezTo>
                  <a:cubicBezTo>
                    <a:pt x="139998" y="160434"/>
                    <a:pt x="141267" y="157372"/>
                    <a:pt x="140765" y="154327"/>
                  </a:cubicBezTo>
                  <a:lnTo>
                    <a:pt x="132665" y="105197"/>
                  </a:lnTo>
                  <a:lnTo>
                    <a:pt x="168542" y="70664"/>
                  </a:lnTo>
                  <a:cubicBezTo>
                    <a:pt x="170762" y="68526"/>
                    <a:pt x="171577" y="65313"/>
                    <a:pt x="170648" y="62375"/>
                  </a:cubicBezTo>
                  <a:cubicBezTo>
                    <a:pt x="169703" y="59443"/>
                    <a:pt x="167187" y="57289"/>
                    <a:pt x="164131" y="56824"/>
                  </a:cubicBezTo>
                  <a:close/>
                  <a:moveTo>
                    <a:pt x="118360" y="96482"/>
                  </a:moveTo>
                  <a:cubicBezTo>
                    <a:pt x="116443" y="98329"/>
                    <a:pt x="115547" y="101002"/>
                    <a:pt x="115984" y="103637"/>
                  </a:cubicBezTo>
                  <a:lnTo>
                    <a:pt x="122108" y="140773"/>
                  </a:lnTo>
                  <a:lnTo>
                    <a:pt x="88892" y="123039"/>
                  </a:lnTo>
                  <a:cubicBezTo>
                    <a:pt x="87699" y="122402"/>
                    <a:pt x="86387" y="122083"/>
                    <a:pt x="85075" y="122083"/>
                  </a:cubicBezTo>
                  <a:cubicBezTo>
                    <a:pt x="83795" y="122083"/>
                    <a:pt x="82520" y="122386"/>
                    <a:pt x="81354" y="122990"/>
                  </a:cubicBezTo>
                  <a:lnTo>
                    <a:pt x="47939" y="140287"/>
                  </a:lnTo>
                  <a:lnTo>
                    <a:pt x="54532" y="103232"/>
                  </a:lnTo>
                  <a:cubicBezTo>
                    <a:pt x="55002" y="100607"/>
                    <a:pt x="54149" y="97924"/>
                    <a:pt x="52248" y="96050"/>
                  </a:cubicBezTo>
                  <a:lnTo>
                    <a:pt x="25469" y="69606"/>
                  </a:lnTo>
                  <a:lnTo>
                    <a:pt x="62751" y="64433"/>
                  </a:lnTo>
                  <a:cubicBezTo>
                    <a:pt x="65392" y="64066"/>
                    <a:pt x="67687" y="62424"/>
                    <a:pt x="68880" y="60043"/>
                  </a:cubicBezTo>
                  <a:lnTo>
                    <a:pt x="85744" y="26406"/>
                  </a:lnTo>
                  <a:lnTo>
                    <a:pt x="102176" y="60259"/>
                  </a:lnTo>
                  <a:cubicBezTo>
                    <a:pt x="103343" y="62656"/>
                    <a:pt x="105616" y="64330"/>
                    <a:pt x="108251" y="64730"/>
                  </a:cubicBezTo>
                  <a:lnTo>
                    <a:pt x="145484" y="70378"/>
                  </a:lnTo>
                  <a:lnTo>
                    <a:pt x="118360" y="96482"/>
                  </a:ln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609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калавриат">
  <a:themeElements>
    <a:clrScheme name="Custom 89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70A501"/>
      </a:accent6>
      <a:hlink>
        <a:srgbClr val="BE1E2D"/>
      </a:hlink>
      <a:folHlink>
        <a:srgbClr val="881621"/>
      </a:folHlink>
    </a:clrScheme>
    <a:fontScheme name="Другая 118">
      <a:majorFont>
        <a:latin typeface="Euclid Circular B SemiBold"/>
        <a:ea typeface=""/>
        <a:cs typeface=""/>
      </a:majorFont>
      <a:minorFont>
        <a:latin typeface="Euclid Circular B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C000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a:spPr>
      <a:bodyPr/>
      <a:lstStyle/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Основной шаблон">
  <a:themeElements>
    <a:clrScheme name="Custom 88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BE1E2D"/>
      </a:accent6>
      <a:hlink>
        <a:srgbClr val="BE1E2D"/>
      </a:hlink>
      <a:folHlink>
        <a:srgbClr val="881621"/>
      </a:folHlink>
    </a:clrScheme>
    <a:fontScheme name="Другая 1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Аспирантура">
  <a:themeElements>
    <a:clrScheme name="Custom 90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993EA6"/>
      </a:accent6>
      <a:hlink>
        <a:srgbClr val="BE1E2D"/>
      </a:hlink>
      <a:folHlink>
        <a:srgbClr val="881621"/>
      </a:folHlink>
    </a:clrScheme>
    <a:fontScheme name="Другая 119">
      <a:majorFont>
        <a:latin typeface="Euclid Circular B SemiBold"/>
        <a:ea typeface=""/>
        <a:cs typeface=""/>
      </a:majorFont>
      <a:minorFont>
        <a:latin typeface="Euclid Circular B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xecutive MBA">
  <a:themeElements>
    <a:clrScheme name="Custom 91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3C64CE"/>
      </a:accent6>
      <a:hlink>
        <a:srgbClr val="BE1E2D"/>
      </a:hlink>
      <a:folHlink>
        <a:srgbClr val="881621"/>
      </a:folHlink>
    </a:clrScheme>
    <a:fontScheme name="Другая 120">
      <a:majorFont>
        <a:latin typeface="Euclid Circular B SemiBold"/>
        <a:ea typeface=""/>
        <a:cs typeface=""/>
      </a:majorFont>
      <a:minorFont>
        <a:latin typeface="Euclid Circular B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Корпоративные программы">
  <a:themeElements>
    <a:clrScheme name="Custom 92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0A8796"/>
      </a:accent6>
      <a:hlink>
        <a:srgbClr val="BE1E2D"/>
      </a:hlink>
      <a:folHlink>
        <a:srgbClr val="881621"/>
      </a:folHlink>
    </a:clrScheme>
    <a:fontScheme name="Другая 121">
      <a:majorFont>
        <a:latin typeface="Euclid Circular B SemiBold"/>
        <a:ea typeface=""/>
        <a:cs typeface=""/>
      </a:majorFont>
      <a:minorFont>
        <a:latin typeface="Euclid Circular B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nglish version">
  <a:themeElements>
    <a:clrScheme name="Custom 93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BE1E2D"/>
      </a:accent6>
      <a:hlink>
        <a:srgbClr val="BE1E2D"/>
      </a:hlink>
      <a:folHlink>
        <a:srgbClr val="881621"/>
      </a:folHlink>
    </a:clrScheme>
    <a:fontScheme name="Другая 122">
      <a:majorFont>
        <a:latin typeface="Euclid Circular B SemiBold"/>
        <a:ea typeface=""/>
        <a:cs typeface=""/>
      </a:majorFont>
      <a:minorFont>
        <a:latin typeface="Euclid Circular B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Бакалавриат">
  <a:themeElements>
    <a:clrScheme name="Custom 89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70A501"/>
      </a:accent6>
      <a:hlink>
        <a:srgbClr val="BE1E2D"/>
      </a:hlink>
      <a:folHlink>
        <a:srgbClr val="881621"/>
      </a:folHlink>
    </a:clrScheme>
    <a:fontScheme name="Custom 18">
      <a:majorFont>
        <a:latin typeface="Euclid Circular A SemiBold"/>
        <a:ea typeface=""/>
        <a:cs typeface=""/>
      </a:majorFont>
      <a:minorFont>
        <a:latin typeface="Euclid Circular 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xecutive MBA">
  <a:themeElements>
    <a:clrScheme name="Custom 91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3C64CE"/>
      </a:accent6>
      <a:hlink>
        <a:srgbClr val="BE1E2D"/>
      </a:hlink>
      <a:folHlink>
        <a:srgbClr val="881621"/>
      </a:folHlink>
    </a:clrScheme>
    <a:fontScheme name="Custom 18">
      <a:majorFont>
        <a:latin typeface="Euclid Circular A SemiBold"/>
        <a:ea typeface=""/>
        <a:cs typeface=""/>
      </a:majorFont>
      <a:minorFont>
        <a:latin typeface="Euclid Circular 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Бакалавриат">
  <a:themeElements>
    <a:clrScheme name="Custom 89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70A501"/>
      </a:accent6>
      <a:hlink>
        <a:srgbClr val="BE1E2D"/>
      </a:hlink>
      <a:folHlink>
        <a:srgbClr val="881621"/>
      </a:folHlink>
    </a:clrScheme>
    <a:fontScheme name="Другая 124">
      <a:majorFont>
        <a:latin typeface="Euclid Circular B SemiBold"/>
        <a:ea typeface=""/>
        <a:cs typeface=""/>
      </a:majorFont>
      <a:minorFont>
        <a:latin typeface="Euclid Circular B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Бакалавриат">
  <a:themeElements>
    <a:clrScheme name="Custom 89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70A501"/>
      </a:accent6>
      <a:hlink>
        <a:srgbClr val="BE1E2D"/>
      </a:hlink>
      <a:folHlink>
        <a:srgbClr val="881621"/>
      </a:folHlink>
    </a:clrScheme>
    <a:fontScheme name="Другая 1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505</Words>
  <Application>Microsoft Office PowerPoint</Application>
  <PresentationFormat>Широкоэкранный</PresentationFormat>
  <Paragraphs>127</Paragraphs>
  <Slides>11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11</vt:i4>
      </vt:variant>
    </vt:vector>
  </HeadingPairs>
  <TitlesOfParts>
    <vt:vector size="32" baseType="lpstr">
      <vt:lpstr>Arial</vt:lpstr>
      <vt:lpstr>Calibri</vt:lpstr>
      <vt:lpstr>Euclid Circular A</vt:lpstr>
      <vt:lpstr>Euclid Circular A Light</vt:lpstr>
      <vt:lpstr>Euclid Circular A SemiBold</vt:lpstr>
      <vt:lpstr>Euclid Circular B</vt:lpstr>
      <vt:lpstr>Euclid Circular B Light</vt:lpstr>
      <vt:lpstr>Euclid Circular B SemiBold</vt:lpstr>
      <vt:lpstr>Inter</vt:lpstr>
      <vt:lpstr>Montserrat SemiBold</vt:lpstr>
      <vt:lpstr>Wingdings</vt:lpstr>
      <vt:lpstr>Бакалавриат</vt:lpstr>
      <vt:lpstr>Аспирантура</vt:lpstr>
      <vt:lpstr>Executive MBA</vt:lpstr>
      <vt:lpstr>Корпоративные программы</vt:lpstr>
      <vt:lpstr>English version</vt:lpstr>
      <vt:lpstr>1_Бакалавриат</vt:lpstr>
      <vt:lpstr>1_Executive MBA</vt:lpstr>
      <vt:lpstr>Бакалавриат</vt:lpstr>
      <vt:lpstr>2_Бакалавриат</vt:lpstr>
      <vt:lpstr>Основной шаблон</vt:lpstr>
      <vt:lpstr>Презентация PowerPoint</vt:lpstr>
      <vt:lpstr>Что такое менеджмент?</vt:lpstr>
      <vt:lpstr>Презентация PowerPoint</vt:lpstr>
      <vt:lpstr>Выпускники Программы работают в ведущих компаниях страны и мира, успешно запускают собственный бизнес</vt:lpstr>
      <vt:lpstr>Погружение в специальность  и персональная траектория обучения</vt:lpstr>
      <vt:lpstr>образовательные траектории  программы «Менеджмент»</vt:lpstr>
      <vt:lpstr>ИСПОЛЬЗОВАНИЕ СОВРЕМЕННЫХ ТЕХНОЛОГИЙ  в ОБРАЗОВАТЕЛЬНОМ ПРОЦЕССЕ</vt:lpstr>
      <vt:lpstr>Презентация PowerPoint</vt:lpstr>
      <vt:lpstr>Внеучебная деятельность</vt:lpstr>
      <vt:lpstr>Программа «менеджмент»  подойдет для тех, кого интересуют: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Жандров</dc:creator>
  <cp:lastModifiedBy>Iuliana</cp:lastModifiedBy>
  <cp:revision>23</cp:revision>
  <dcterms:created xsi:type="dcterms:W3CDTF">2019-08-08T16:07:44Z</dcterms:created>
  <dcterms:modified xsi:type="dcterms:W3CDTF">2024-02-08T13:06:58Z</dcterms:modified>
</cp:coreProperties>
</file>